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00" r:id="rId2"/>
    <p:sldId id="272" r:id="rId3"/>
    <p:sldId id="273" r:id="rId4"/>
    <p:sldId id="403" r:id="rId5"/>
    <p:sldId id="421" r:id="rId6"/>
    <p:sldId id="369" r:id="rId7"/>
    <p:sldId id="415" r:id="rId8"/>
    <p:sldId id="416" r:id="rId9"/>
    <p:sldId id="280" r:id="rId10"/>
    <p:sldId id="417" r:id="rId11"/>
    <p:sldId id="409" r:id="rId12"/>
    <p:sldId id="297" r:id="rId13"/>
    <p:sldId id="413" r:id="rId14"/>
    <p:sldId id="414" r:id="rId15"/>
    <p:sldId id="410" r:id="rId16"/>
    <p:sldId id="411" r:id="rId17"/>
    <p:sldId id="420" r:id="rId18"/>
    <p:sldId id="281" r:id="rId19"/>
    <p:sldId id="282" r:id="rId20"/>
    <p:sldId id="283" r:id="rId21"/>
    <p:sldId id="285" r:id="rId22"/>
    <p:sldId id="342" r:id="rId23"/>
    <p:sldId id="343" r:id="rId24"/>
    <p:sldId id="344" r:id="rId25"/>
    <p:sldId id="345" r:id="rId26"/>
    <p:sldId id="346" r:id="rId27"/>
    <p:sldId id="347" r:id="rId28"/>
    <p:sldId id="351" r:id="rId29"/>
    <p:sldId id="348" r:id="rId30"/>
    <p:sldId id="349" r:id="rId31"/>
    <p:sldId id="350" r:id="rId32"/>
    <p:sldId id="354" r:id="rId33"/>
    <p:sldId id="401" r:id="rId34"/>
  </p:sldIdLst>
  <p:sldSz cx="6858000" cy="51435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951" autoAdjust="0"/>
  </p:normalViewPr>
  <p:slideViewPr>
    <p:cSldViewPr snapToGrid="0" snapToObjects="1">
      <p:cViewPr varScale="1">
        <p:scale>
          <a:sx n="101" d="100"/>
          <a:sy n="101" d="100"/>
        </p:scale>
        <p:origin x="852" y="57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28920-C970-4E90-B8AB-3BC3FA9BCF8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3A2EB-8FF6-49DF-B865-9EB3B7E0F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8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3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2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Puede indicar </a:t>
            </a:r>
            <a:r>
              <a:rPr lang="es-ES" dirty="0" err="1"/>
              <a:t>dimeros</a:t>
            </a:r>
            <a:r>
              <a:rPr lang="es-ES" dirty="0"/>
              <a:t> de </a:t>
            </a:r>
            <a:r>
              <a:rPr lang="es-ES" dirty="0" err="1"/>
              <a:t>primers</a:t>
            </a:r>
            <a:r>
              <a:rPr lang="es-ES" dirty="0"/>
              <a:t> porque es a menor temperatura (</a:t>
            </a:r>
            <a:r>
              <a:rPr lang="es-ES" dirty="0" err="1"/>
              <a:t>amplicon</a:t>
            </a:r>
            <a:r>
              <a:rPr lang="es-ES" dirty="0"/>
              <a:t> pequeño)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1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76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8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5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92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21/10/2022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3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4F443-EA17-9D41-B1ED-D025D47ED61B}" type="datetimeFigureOut">
              <a:rPr lang="es-ES" smtClean="0"/>
              <a:t>21/10/2022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C516A84-428E-E1A8-A67B-8BFAB0D03126}"/>
              </a:ext>
            </a:extLst>
          </p:cNvPr>
          <p:cNvGrpSpPr/>
          <p:nvPr userDrawn="1"/>
        </p:nvGrpSpPr>
        <p:grpSpPr>
          <a:xfrm>
            <a:off x="344245" y="4561451"/>
            <a:ext cx="1018478" cy="424369"/>
            <a:chOff x="2914185" y="850134"/>
            <a:chExt cx="2798015" cy="1165848"/>
          </a:xfrm>
        </p:grpSpPr>
        <p:pic>
          <p:nvPicPr>
            <p:cNvPr id="8" name="Imagen 7" descr="Logo_Color.png">
              <a:extLst>
                <a:ext uri="{FF2B5EF4-FFF2-40B4-BE49-F238E27FC236}">
                  <a16:creationId xmlns:a16="http://schemas.microsoft.com/office/drawing/2014/main" id="{1BD6F6A1-E6EC-ADD9-9FCA-EDDE6045E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56"/>
            <a:stretch/>
          </p:blipFill>
          <p:spPr>
            <a:xfrm>
              <a:off x="4527396" y="850134"/>
              <a:ext cx="1184804" cy="1165848"/>
            </a:xfrm>
            <a:prstGeom prst="rect">
              <a:avLst/>
            </a:prstGeom>
          </p:spPr>
        </p:pic>
        <p:pic>
          <p:nvPicPr>
            <p:cNvPr id="9" name="Imagen 8" descr="Logo_Color.png">
              <a:extLst>
                <a:ext uri="{FF2B5EF4-FFF2-40B4-BE49-F238E27FC236}">
                  <a16:creationId xmlns:a16="http://schemas.microsoft.com/office/drawing/2014/main" id="{28C78882-0E42-5135-EC70-481E9B97C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6" t="58693" r="29747"/>
            <a:stretch/>
          </p:blipFill>
          <p:spPr>
            <a:xfrm>
              <a:off x="2914185" y="1293540"/>
              <a:ext cx="1613210" cy="557561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08BCC7-4D23-48FD-71C2-BE8933F49449}"/>
              </a:ext>
            </a:extLst>
          </p:cNvPr>
          <p:cNvSpPr txBox="1"/>
          <p:nvPr userDrawn="1"/>
        </p:nvSpPr>
        <p:spPr>
          <a:xfrm>
            <a:off x="2897746" y="4742222"/>
            <a:ext cx="39194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schemeClr val="tx2">
                    <a:lumMod val="75000"/>
                  </a:schemeClr>
                </a:solidFill>
              </a:rPr>
              <a:t>Dra. Débora Torrealba –  https://genomics.pucv.cl</a:t>
            </a:r>
          </a:p>
        </p:txBody>
      </p:sp>
    </p:spTree>
    <p:extLst>
      <p:ext uri="{BB962C8B-B14F-4D97-AF65-F5344CB8AC3E}">
        <p14:creationId xmlns:p14="http://schemas.microsoft.com/office/powerpoint/2010/main" val="263704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ALAG">
            <a:extLst>
              <a:ext uri="{FF2B5EF4-FFF2-40B4-BE49-F238E27FC236}">
                <a16:creationId xmlns:a16="http://schemas.microsoft.com/office/drawing/2014/main" id="{E89307CC-C074-AEF9-87EF-1AAE873F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38126"/>
            <a:ext cx="2496185" cy="5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3CCC69-E7BC-C9AD-E4BB-7F9D17DD78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81" y="309244"/>
            <a:ext cx="1195534" cy="6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8A798CE0-07D6-ED0A-034F-86F9897584F8}"/>
              </a:ext>
            </a:extLst>
          </p:cNvPr>
          <p:cNvGrpSpPr/>
          <p:nvPr/>
        </p:nvGrpSpPr>
        <p:grpSpPr>
          <a:xfrm>
            <a:off x="4847628" y="331734"/>
            <a:ext cx="1386960" cy="731578"/>
            <a:chOff x="3542459" y="1983928"/>
            <a:chExt cx="1386960" cy="731578"/>
          </a:xfrm>
        </p:grpSpPr>
        <p:pic>
          <p:nvPicPr>
            <p:cNvPr id="10" name="Imagen 9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BE78888D-403B-2520-A0B5-85A0CBCFC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392"/>
            <a:stretch/>
          </p:blipFill>
          <p:spPr>
            <a:xfrm>
              <a:off x="3542459" y="1983928"/>
              <a:ext cx="1386960" cy="290349"/>
            </a:xfrm>
            <a:prstGeom prst="rect">
              <a:avLst/>
            </a:prstGeom>
          </p:spPr>
        </p:pic>
        <p:pic>
          <p:nvPicPr>
            <p:cNvPr id="11" name="Imagen 10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2C94AE9C-6BFF-5ACE-A36F-0A70EB838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889"/>
            <a:stretch/>
          </p:blipFill>
          <p:spPr>
            <a:xfrm>
              <a:off x="3542459" y="2274277"/>
              <a:ext cx="1386960" cy="441229"/>
            </a:xfrm>
            <a:prstGeom prst="rect">
              <a:avLst/>
            </a:prstGeom>
          </p:spPr>
        </p:pic>
      </p:grpSp>
      <p:sp>
        <p:nvSpPr>
          <p:cNvPr id="15" name="Text Box 9">
            <a:extLst>
              <a:ext uri="{FF2B5EF4-FFF2-40B4-BE49-F238E27FC236}">
                <a16:creationId xmlns:a16="http://schemas.microsoft.com/office/drawing/2014/main" id="{DED694AF-D7CF-63E1-5D88-D8CC7CB31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954" y="1416297"/>
            <a:ext cx="4399156" cy="201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CURSO</a:t>
            </a:r>
          </a:p>
          <a:p>
            <a:pPr algn="ctr" eaLnBrk="1" hangingPunct="1">
              <a:spcBef>
                <a:spcPct val="50000"/>
              </a:spcBef>
            </a:pPr>
            <a:endParaRPr lang="es-ES" altLang="es-CL" b="1" dirty="0">
              <a:solidFill>
                <a:srgbClr val="0070C0"/>
              </a:solidFill>
              <a:latin typeface="Swis721 Cn BT"/>
            </a:endParaRPr>
          </a:p>
          <a:p>
            <a:pPr marL="107950" indent="-17780" algn="ctr" eaLnBrk="0" hangingPunct="0">
              <a:spcBef>
                <a:spcPts val="240"/>
              </a:spcBef>
              <a:spcAft>
                <a:spcPts val="0"/>
              </a:spcAft>
              <a:tabLst>
                <a:tab pos="120650" algn="l"/>
              </a:tabLst>
            </a:pPr>
            <a:r>
              <a:rPr lang="es-E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Análisis de expresión diferencial de genes e investigación reproducible con R</a:t>
            </a:r>
            <a:endParaRPr lang="es-CL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D92AB1B8-F655-9B9F-93EA-EFC3A09B8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032" y="3663032"/>
            <a:ext cx="4399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solidFill>
                  <a:schemeClr val="tx2"/>
                </a:solidFill>
                <a:latin typeface="Swis721 Cn BT"/>
              </a:rPr>
              <a:t>Dra. Débora Torrealba Sandoval</a:t>
            </a:r>
          </a:p>
        </p:txBody>
      </p:sp>
    </p:spTree>
    <p:extLst>
      <p:ext uri="{BB962C8B-B14F-4D97-AF65-F5344CB8AC3E}">
        <p14:creationId xmlns:p14="http://schemas.microsoft.com/office/powerpoint/2010/main" val="111602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1E014683-4175-47B1-8A2E-B51CBFA51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21"/>
          <a:stretch/>
        </p:blipFill>
        <p:spPr>
          <a:xfrm>
            <a:off x="2143094" y="745670"/>
            <a:ext cx="2917032" cy="3465548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F28CEA3D-B584-4BC8-BCD0-9A51C752F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37" t="5673" b="69055"/>
          <a:stretch/>
        </p:blipFill>
        <p:spPr>
          <a:xfrm>
            <a:off x="306992" y="1457365"/>
            <a:ext cx="1810077" cy="10210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90BB9EE-0909-4A0C-AA98-EE64808A24DA}"/>
              </a:ext>
            </a:extLst>
          </p:cNvPr>
          <p:cNvSpPr txBox="1"/>
          <p:nvPr/>
        </p:nvSpPr>
        <p:spPr>
          <a:xfrm>
            <a:off x="5060126" y="4328609"/>
            <a:ext cx="1597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Real-Time PCR. </a:t>
            </a:r>
            <a:r>
              <a:rPr lang="es-ES" sz="1200" dirty="0" err="1"/>
              <a:t>Biorad</a:t>
            </a:r>
            <a:endParaRPr lang="en-US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E3DCBDF-8391-7A44-F39D-5281BDEA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2" y="109267"/>
            <a:ext cx="5606948" cy="636404"/>
          </a:xfrm>
        </p:spPr>
        <p:txBody>
          <a:bodyPr>
            <a:normAutofit/>
          </a:bodyPr>
          <a:lstStyle/>
          <a:p>
            <a:r>
              <a:rPr lang="es-ES" sz="3100" b="1" dirty="0">
                <a:solidFill>
                  <a:srgbClr val="00B050"/>
                </a:solidFill>
              </a:rPr>
              <a:t>SYBR Green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3671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CBB8FD9-D0F1-4B90-8F13-07836EC6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98" y="91715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Pasos de la PCR en tiempo real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7" name="Imagen 4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98D8FB-8988-437E-A015-467B4B260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24"/>
          <a:stretch/>
        </p:blipFill>
        <p:spPr>
          <a:xfrm>
            <a:off x="1394165" y="760789"/>
            <a:ext cx="4243326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CBB8FD9-D0F1-4B90-8F13-07836EC6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49" y="171801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¿Qué es el valor de </a:t>
            </a:r>
            <a:r>
              <a:rPr lang="es-ES" sz="2400" b="1" dirty="0" err="1">
                <a:solidFill>
                  <a:schemeClr val="tx2"/>
                </a:solidFill>
              </a:rPr>
              <a:t>Ct</a:t>
            </a:r>
            <a:r>
              <a:rPr lang="es-ES" sz="2400" b="1" dirty="0">
                <a:solidFill>
                  <a:schemeClr val="tx2"/>
                </a:solidFill>
              </a:rPr>
              <a:t>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D36D496-A548-4D4F-B384-2CF73722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65" y="1089508"/>
            <a:ext cx="4692357" cy="32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68CC5E44-3623-406D-B74F-E51DDE70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68" y="172791"/>
            <a:ext cx="5670550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Línea base y umbral de la PCR en tiempo real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634DD656-05DB-6B85-0407-6B38F468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1" y="993868"/>
            <a:ext cx="4678363" cy="322798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2E62EF0-1415-03C8-DDFD-4AAA2AA0D276}"/>
              </a:ext>
            </a:extLst>
          </p:cNvPr>
          <p:cNvSpPr txBox="1"/>
          <p:nvPr/>
        </p:nvSpPr>
        <p:spPr>
          <a:xfrm>
            <a:off x="3733687" y="4341112"/>
            <a:ext cx="2731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Valor Rn o valor normalizado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56318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CBB8FD9-D0F1-4B90-8F13-07836EC6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49" y="24602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¿Qué es el valor de </a:t>
            </a:r>
            <a:r>
              <a:rPr lang="es-ES" sz="2400" b="1" dirty="0" err="1">
                <a:solidFill>
                  <a:schemeClr val="tx2"/>
                </a:solidFill>
              </a:rPr>
              <a:t>Cq</a:t>
            </a:r>
            <a:r>
              <a:rPr lang="es-ES" sz="2400" b="1" dirty="0">
                <a:solidFill>
                  <a:schemeClr val="tx2"/>
                </a:solidFill>
              </a:rPr>
              <a:t>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0986835F-6ED6-4535-57B9-E31638AD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93" y="551022"/>
            <a:ext cx="5446444" cy="19440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C38461-9DDB-23B0-A9E9-5BF354503CAB}"/>
              </a:ext>
            </a:extLst>
          </p:cNvPr>
          <p:cNvSpPr txBox="1"/>
          <p:nvPr/>
        </p:nvSpPr>
        <p:spPr>
          <a:xfrm>
            <a:off x="468087" y="2726872"/>
            <a:ext cx="2683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u="none" strike="noStrike" baseline="0" dirty="0">
                <a:latin typeface="Minion-Italic"/>
              </a:rPr>
              <a:t>Ct: threshold cycle </a:t>
            </a:r>
            <a:r>
              <a:rPr lang="en-US" sz="1800" b="0" i="0" u="none" strike="noStrike" baseline="0" dirty="0">
                <a:latin typeface="Minion-Regular"/>
              </a:rPr>
              <a:t>(Ct) </a:t>
            </a:r>
          </a:p>
          <a:p>
            <a:pPr algn="l"/>
            <a:r>
              <a:rPr lang="en-US" sz="1800" b="0" i="1" u="none" strike="noStrike" baseline="0" dirty="0">
                <a:latin typeface="Minion-Italic"/>
              </a:rPr>
              <a:t>Cp: crossing point </a:t>
            </a:r>
            <a:r>
              <a:rPr lang="en-US" sz="1800" b="0" i="0" u="none" strike="noStrike" baseline="0" dirty="0">
                <a:latin typeface="Minion-Regular"/>
              </a:rPr>
              <a:t>(Cp) </a:t>
            </a:r>
          </a:p>
          <a:p>
            <a:pPr algn="l"/>
            <a:r>
              <a:rPr lang="en-US" sz="1800" b="0" i="1" u="none" strike="noStrike" baseline="0" dirty="0">
                <a:latin typeface="Minion-Regular"/>
              </a:rPr>
              <a:t>TOP</a:t>
            </a:r>
            <a:r>
              <a:rPr lang="en-US" sz="1800" b="0" i="0" u="none" strike="noStrike" baseline="0" dirty="0">
                <a:latin typeface="Minion-Regular"/>
              </a:rPr>
              <a:t>: </a:t>
            </a:r>
            <a:r>
              <a:rPr lang="en-US" sz="1800" b="0" i="1" u="none" strike="noStrike" baseline="0" dirty="0">
                <a:latin typeface="Minion-Italic"/>
              </a:rPr>
              <a:t>take-off </a:t>
            </a:r>
            <a:r>
              <a:rPr lang="es-CL" sz="1800" b="0" i="1" u="none" strike="noStrike" baseline="0" dirty="0" err="1">
                <a:latin typeface="Minion-Italic"/>
              </a:rPr>
              <a:t>point</a:t>
            </a:r>
            <a:r>
              <a:rPr lang="es-CL" sz="1800" b="0" i="1" u="none" strike="noStrike" baseline="0" dirty="0">
                <a:latin typeface="Minion-Italic"/>
              </a:rPr>
              <a:t> </a:t>
            </a:r>
            <a:r>
              <a:rPr lang="es-CL" sz="1800" b="0" i="0" u="none" strike="noStrike" baseline="0" dirty="0">
                <a:latin typeface="Minion-Regular"/>
              </a:rPr>
              <a:t>(TOP)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9B3810-CDFA-3312-F8FB-35E91EA52AD0}"/>
              </a:ext>
            </a:extLst>
          </p:cNvPr>
          <p:cNvSpPr txBox="1"/>
          <p:nvPr/>
        </p:nvSpPr>
        <p:spPr>
          <a:xfrm>
            <a:off x="468087" y="3851399"/>
            <a:ext cx="268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800" b="0" i="1" u="none" strike="noStrike" baseline="0" dirty="0" err="1">
                <a:latin typeface="Minion-Italic"/>
              </a:rPr>
              <a:t>Cq</a:t>
            </a:r>
            <a:r>
              <a:rPr lang="es-ES" sz="1800" b="0" i="1" u="none" strike="noStrike" baseline="0" dirty="0">
                <a:latin typeface="Minion-Italic"/>
              </a:rPr>
              <a:t>: </a:t>
            </a:r>
            <a:r>
              <a:rPr lang="es-CL" sz="1800" b="0" i="1" u="none" strike="noStrike" baseline="0" dirty="0" err="1">
                <a:latin typeface="Minion-Italic"/>
              </a:rPr>
              <a:t>quantification</a:t>
            </a:r>
            <a:r>
              <a:rPr lang="es-CL" sz="1800" b="0" i="1" u="none" strike="noStrike" baseline="0" dirty="0">
                <a:latin typeface="Minion-Italic"/>
              </a:rPr>
              <a:t> </a:t>
            </a:r>
            <a:r>
              <a:rPr lang="es-CL" sz="1800" b="0" i="1" u="none" strike="noStrike" baseline="0" dirty="0" err="1">
                <a:latin typeface="Minion-Italic"/>
              </a:rPr>
              <a:t>cycle</a:t>
            </a:r>
            <a:endParaRPr lang="es-CL" dirty="0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EBF3BE-D2CD-89C9-733B-0EAF2D38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224" y="2573730"/>
            <a:ext cx="3542620" cy="21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CBB8FD9-D0F1-4B90-8F13-07836EC6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54" y="107230"/>
            <a:ext cx="5332673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¿Qué es la curva de fusión (</a:t>
            </a:r>
            <a:r>
              <a:rPr lang="es-ES" sz="2400" b="1" dirty="0" err="1">
                <a:solidFill>
                  <a:schemeClr val="tx2"/>
                </a:solidFill>
              </a:rPr>
              <a:t>melt</a:t>
            </a:r>
            <a:r>
              <a:rPr lang="es-ES" sz="2400" b="1" dirty="0">
                <a:solidFill>
                  <a:schemeClr val="tx2"/>
                </a:solidFill>
              </a:rPr>
              <a:t> curve)?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7" name="Imagen 4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F98D8FB-8988-437E-A015-467B4B26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7" y="931078"/>
            <a:ext cx="65608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9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CBB8FD9-D0F1-4B90-8F13-07836EC6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8" y="143205"/>
            <a:ext cx="5694815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¿Qué es el Curva de fusión (</a:t>
            </a:r>
            <a:r>
              <a:rPr lang="es-ES" sz="2400" b="1" dirty="0" err="1">
                <a:solidFill>
                  <a:schemeClr val="tx2"/>
                </a:solidFill>
              </a:rPr>
              <a:t>melt</a:t>
            </a:r>
            <a:r>
              <a:rPr lang="es-ES" sz="2400" b="1" dirty="0">
                <a:solidFill>
                  <a:schemeClr val="tx2"/>
                </a:solidFill>
              </a:rPr>
              <a:t> curve)?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E74A90-2FBF-4BA2-9425-7BF0B0B092C6}"/>
              </a:ext>
            </a:extLst>
          </p:cNvPr>
          <p:cNvSpPr txBox="1"/>
          <p:nvPr/>
        </p:nvSpPr>
        <p:spPr>
          <a:xfrm>
            <a:off x="841131" y="3815576"/>
            <a:ext cx="124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Life</a:t>
            </a:r>
            <a:r>
              <a:rPr lang="es-ES" sz="1200" dirty="0"/>
              <a:t> </a:t>
            </a:r>
            <a:r>
              <a:rPr lang="es-ES" sz="1200" dirty="0" err="1"/>
              <a:t>technologies</a:t>
            </a:r>
            <a:endParaRPr lang="es-ES" sz="12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CD2F981-5DAA-415E-8829-849817D1F759}"/>
              </a:ext>
            </a:extLst>
          </p:cNvPr>
          <p:cNvGrpSpPr/>
          <p:nvPr/>
        </p:nvGrpSpPr>
        <p:grpSpPr>
          <a:xfrm>
            <a:off x="4856661" y="717652"/>
            <a:ext cx="1759024" cy="478841"/>
            <a:chOff x="4960189" y="902412"/>
            <a:chExt cx="1759024" cy="478841"/>
          </a:xfrm>
        </p:grpSpPr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695F5D82-5E33-4833-B3D7-2362E6D78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>
              <a:off x="4960189" y="902412"/>
              <a:ext cx="1759024" cy="239421"/>
            </a:xfrm>
            <a:prstGeom prst="rect">
              <a:avLst/>
            </a:prstGeom>
          </p:spPr>
        </p:pic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F2FB9E-A508-4FFA-BEBC-CF607CDAA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 flipV="1">
              <a:off x="4960189" y="1141833"/>
              <a:ext cx="1759024" cy="239420"/>
            </a:xfrm>
            <a:prstGeom prst="rect">
              <a:avLst/>
            </a:prstGeom>
          </p:spPr>
        </p:pic>
        <p:sp>
          <p:nvSpPr>
            <p:cNvPr id="9" name="Diagrama de flujo: conector 8">
              <a:extLst>
                <a:ext uri="{FF2B5EF4-FFF2-40B4-BE49-F238E27FC236}">
                  <a16:creationId xmlns:a16="http://schemas.microsoft.com/office/drawing/2014/main" id="{AE6740F2-05FD-4570-A193-ECACF2C46173}"/>
                </a:ext>
              </a:extLst>
            </p:cNvPr>
            <p:cNvSpPr/>
            <p:nvPr/>
          </p:nvSpPr>
          <p:spPr>
            <a:xfrm>
              <a:off x="5186416" y="1109143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rgbClr val="00FF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Diagrama de flujo: conector 16">
              <a:extLst>
                <a:ext uri="{FF2B5EF4-FFF2-40B4-BE49-F238E27FC236}">
                  <a16:creationId xmlns:a16="http://schemas.microsoft.com/office/drawing/2014/main" id="{95762259-7822-4EDD-93CB-0DDAD1C717EE}"/>
                </a:ext>
              </a:extLst>
            </p:cNvPr>
            <p:cNvSpPr/>
            <p:nvPr/>
          </p:nvSpPr>
          <p:spPr>
            <a:xfrm>
              <a:off x="5572663" y="1022122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rgbClr val="00FF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Diagrama de flujo: conector 17">
              <a:extLst>
                <a:ext uri="{FF2B5EF4-FFF2-40B4-BE49-F238E27FC236}">
                  <a16:creationId xmlns:a16="http://schemas.microsoft.com/office/drawing/2014/main" id="{92299816-1484-4ACB-A79D-CC365BC9D779}"/>
                </a:ext>
              </a:extLst>
            </p:cNvPr>
            <p:cNvSpPr/>
            <p:nvPr/>
          </p:nvSpPr>
          <p:spPr>
            <a:xfrm>
              <a:off x="5949592" y="1123216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rgbClr val="00FF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Diagrama de flujo: conector 18">
              <a:extLst>
                <a:ext uri="{FF2B5EF4-FFF2-40B4-BE49-F238E27FC236}">
                  <a16:creationId xmlns:a16="http://schemas.microsoft.com/office/drawing/2014/main" id="{5E39F83B-CE95-442F-BEF1-7CB40D06DCA7}"/>
                </a:ext>
              </a:extLst>
            </p:cNvPr>
            <p:cNvSpPr/>
            <p:nvPr/>
          </p:nvSpPr>
          <p:spPr>
            <a:xfrm>
              <a:off x="6313834" y="1033872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rgbClr val="00FF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5A59F3B-25D2-44AC-94B1-4B07FB6FC154}"/>
              </a:ext>
            </a:extLst>
          </p:cNvPr>
          <p:cNvGrpSpPr/>
          <p:nvPr/>
        </p:nvGrpSpPr>
        <p:grpSpPr>
          <a:xfrm>
            <a:off x="4827037" y="1544242"/>
            <a:ext cx="1787177" cy="626121"/>
            <a:chOff x="4880671" y="1477989"/>
            <a:chExt cx="1787177" cy="626121"/>
          </a:xfrm>
        </p:grpSpPr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D959F0E0-C90F-4CBD-A17F-A8227ECA3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 flipV="1">
              <a:off x="4908824" y="1864690"/>
              <a:ext cx="1759024" cy="239420"/>
            </a:xfrm>
            <a:prstGeom prst="rect">
              <a:avLst/>
            </a:prstGeom>
          </p:spPr>
        </p:pic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DDEC5A0C-A868-46EC-A0ED-4D83DB2CEBB4}"/>
                </a:ext>
              </a:extLst>
            </p:cNvPr>
            <p:cNvGrpSpPr/>
            <p:nvPr/>
          </p:nvGrpSpPr>
          <p:grpSpPr>
            <a:xfrm>
              <a:off x="4880671" y="1477989"/>
              <a:ext cx="1759024" cy="504626"/>
              <a:chOff x="4880671" y="1493847"/>
              <a:chExt cx="1759024" cy="504626"/>
            </a:xfrm>
          </p:grpSpPr>
          <p:pic>
            <p:nvPicPr>
              <p:cNvPr id="20" name="Imagen 19" descr="Icono&#10;&#10;Descripción generada automáticamente">
                <a:extLst>
                  <a:ext uri="{FF2B5EF4-FFF2-40B4-BE49-F238E27FC236}">
                    <a16:creationId xmlns:a16="http://schemas.microsoft.com/office/drawing/2014/main" id="{666A2976-5503-41C8-8062-749E35B332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5872"/>
              <a:stretch/>
            </p:blipFill>
            <p:spPr>
              <a:xfrm>
                <a:off x="4880671" y="1493847"/>
                <a:ext cx="1759024" cy="239421"/>
              </a:xfrm>
              <a:prstGeom prst="rect">
                <a:avLst/>
              </a:prstGeom>
            </p:spPr>
          </p:pic>
          <p:sp>
            <p:nvSpPr>
              <p:cNvPr id="22" name="Diagrama de flujo: conector 21">
                <a:extLst>
                  <a:ext uri="{FF2B5EF4-FFF2-40B4-BE49-F238E27FC236}">
                    <a16:creationId xmlns:a16="http://schemas.microsoft.com/office/drawing/2014/main" id="{D9B3CE86-9047-4CC4-9AB3-6B4FC6392E92}"/>
                  </a:ext>
                </a:extLst>
              </p:cNvPr>
              <p:cNvSpPr/>
              <p:nvPr/>
            </p:nvSpPr>
            <p:spPr>
              <a:xfrm>
                <a:off x="5135051" y="1832000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Diagrama de flujo: conector 22">
                <a:extLst>
                  <a:ext uri="{FF2B5EF4-FFF2-40B4-BE49-F238E27FC236}">
                    <a16:creationId xmlns:a16="http://schemas.microsoft.com/office/drawing/2014/main" id="{6CB0ECDB-BA98-4CE9-B71D-602EA1034F35}"/>
                  </a:ext>
                </a:extLst>
              </p:cNvPr>
              <p:cNvSpPr/>
              <p:nvPr/>
            </p:nvSpPr>
            <p:spPr>
              <a:xfrm>
                <a:off x="5514050" y="1626782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Diagrama de flujo: conector 23">
                <a:extLst>
                  <a:ext uri="{FF2B5EF4-FFF2-40B4-BE49-F238E27FC236}">
                    <a16:creationId xmlns:a16="http://schemas.microsoft.com/office/drawing/2014/main" id="{1549D13D-4539-49F7-9C64-249771448840}"/>
                  </a:ext>
                </a:extLst>
              </p:cNvPr>
              <p:cNvSpPr/>
              <p:nvPr/>
            </p:nvSpPr>
            <p:spPr>
              <a:xfrm>
                <a:off x="5898227" y="1846073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Diagrama de flujo: conector 24">
                <a:extLst>
                  <a:ext uri="{FF2B5EF4-FFF2-40B4-BE49-F238E27FC236}">
                    <a16:creationId xmlns:a16="http://schemas.microsoft.com/office/drawing/2014/main" id="{7614CAC2-B201-4234-A229-74958AC19604}"/>
                  </a:ext>
                </a:extLst>
              </p:cNvPr>
              <p:cNvSpPr/>
              <p:nvPr/>
            </p:nvSpPr>
            <p:spPr>
              <a:xfrm>
                <a:off x="6294660" y="1650137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902E75-51D0-4A92-B395-805001D05142}"/>
              </a:ext>
            </a:extLst>
          </p:cNvPr>
          <p:cNvGrpSpPr/>
          <p:nvPr/>
        </p:nvGrpSpPr>
        <p:grpSpPr>
          <a:xfrm>
            <a:off x="4824894" y="3749139"/>
            <a:ext cx="1775244" cy="829948"/>
            <a:chOff x="4920601" y="2256510"/>
            <a:chExt cx="1775244" cy="829948"/>
          </a:xfrm>
        </p:grpSpPr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382D5A73-CE40-4D38-BE97-971A5C583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>
              <a:off x="4920601" y="2256510"/>
              <a:ext cx="1759024" cy="239421"/>
            </a:xfrm>
            <a:prstGeom prst="rect">
              <a:avLst/>
            </a:prstGeom>
          </p:spPr>
        </p:pic>
        <p:pic>
          <p:nvPicPr>
            <p:cNvPr id="27" name="Imagen 26" descr="Icono&#10;&#10;Descripción generada automáticamente">
              <a:extLst>
                <a:ext uri="{FF2B5EF4-FFF2-40B4-BE49-F238E27FC236}">
                  <a16:creationId xmlns:a16="http://schemas.microsoft.com/office/drawing/2014/main" id="{3C90AC00-1717-48D5-BAC1-C1EC671BB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 flipV="1">
              <a:off x="4936821" y="2847038"/>
              <a:ext cx="1759024" cy="239420"/>
            </a:xfrm>
            <a:prstGeom prst="rect">
              <a:avLst/>
            </a:prstGeom>
          </p:spPr>
        </p:pic>
        <p:sp>
          <p:nvSpPr>
            <p:cNvPr id="28" name="Diagrama de flujo: conector 27">
              <a:extLst>
                <a:ext uri="{FF2B5EF4-FFF2-40B4-BE49-F238E27FC236}">
                  <a16:creationId xmlns:a16="http://schemas.microsoft.com/office/drawing/2014/main" id="{61EE4168-122C-465E-985A-CEA6BDB87444}"/>
                </a:ext>
              </a:extLst>
            </p:cNvPr>
            <p:cNvSpPr/>
            <p:nvPr/>
          </p:nvSpPr>
          <p:spPr>
            <a:xfrm>
              <a:off x="5142555" y="2611799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Diagrama de flujo: conector 31">
              <a:extLst>
                <a:ext uri="{FF2B5EF4-FFF2-40B4-BE49-F238E27FC236}">
                  <a16:creationId xmlns:a16="http://schemas.microsoft.com/office/drawing/2014/main" id="{7D17BED5-47A0-4AD1-9A6E-C57F3FED65AC}"/>
                </a:ext>
              </a:extLst>
            </p:cNvPr>
            <p:cNvSpPr/>
            <p:nvPr/>
          </p:nvSpPr>
          <p:spPr>
            <a:xfrm>
              <a:off x="5514050" y="2535599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Diagrama de flujo: conector 32">
              <a:extLst>
                <a:ext uri="{FF2B5EF4-FFF2-40B4-BE49-F238E27FC236}">
                  <a16:creationId xmlns:a16="http://schemas.microsoft.com/office/drawing/2014/main" id="{E76424D4-98D9-414E-B65B-61DF9E90B5DD}"/>
                </a:ext>
              </a:extLst>
            </p:cNvPr>
            <p:cNvSpPr/>
            <p:nvPr/>
          </p:nvSpPr>
          <p:spPr>
            <a:xfrm>
              <a:off x="5923165" y="2654970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Diagrama de flujo: conector 33">
              <a:extLst>
                <a:ext uri="{FF2B5EF4-FFF2-40B4-BE49-F238E27FC236}">
                  <a16:creationId xmlns:a16="http://schemas.microsoft.com/office/drawing/2014/main" id="{478052B4-D554-4CA2-9D43-53C347F5A844}"/>
                </a:ext>
              </a:extLst>
            </p:cNvPr>
            <p:cNvSpPr/>
            <p:nvPr/>
          </p:nvSpPr>
          <p:spPr>
            <a:xfrm>
              <a:off x="6294660" y="2539441"/>
              <a:ext cx="160020" cy="152400"/>
            </a:xfrm>
            <a:prstGeom prst="flowChartConnector">
              <a:avLst/>
            </a:prstGeom>
            <a:gradFill>
              <a:gsLst>
                <a:gs pos="10000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4AF345B-D27B-4C6B-B54D-235EF6EC6630}"/>
              </a:ext>
            </a:extLst>
          </p:cNvPr>
          <p:cNvGrpSpPr/>
          <p:nvPr/>
        </p:nvGrpSpPr>
        <p:grpSpPr>
          <a:xfrm>
            <a:off x="4802722" y="2612566"/>
            <a:ext cx="1781196" cy="785465"/>
            <a:chOff x="4849912" y="2102325"/>
            <a:chExt cx="1781196" cy="785465"/>
          </a:xfrm>
        </p:grpSpPr>
        <p:pic>
          <p:nvPicPr>
            <p:cNvPr id="38" name="Imagen 37" descr="Icono&#10;&#10;Descripción generada automáticamente">
              <a:extLst>
                <a:ext uri="{FF2B5EF4-FFF2-40B4-BE49-F238E27FC236}">
                  <a16:creationId xmlns:a16="http://schemas.microsoft.com/office/drawing/2014/main" id="{8183D142-7DD9-4CA5-94EF-6FC05DC40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872"/>
            <a:stretch/>
          </p:blipFill>
          <p:spPr>
            <a:xfrm flipV="1">
              <a:off x="4872084" y="2648370"/>
              <a:ext cx="1759024" cy="239420"/>
            </a:xfrm>
            <a:prstGeom prst="rect">
              <a:avLst/>
            </a:prstGeom>
          </p:spPr>
        </p:pic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A2DECB24-6486-4AB6-BD8F-FB9F4AD85D59}"/>
                </a:ext>
              </a:extLst>
            </p:cNvPr>
            <p:cNvGrpSpPr/>
            <p:nvPr/>
          </p:nvGrpSpPr>
          <p:grpSpPr>
            <a:xfrm>
              <a:off x="4849912" y="2102325"/>
              <a:ext cx="1759024" cy="504626"/>
              <a:chOff x="4880671" y="1493847"/>
              <a:chExt cx="1759024" cy="504626"/>
            </a:xfrm>
          </p:grpSpPr>
          <p:pic>
            <p:nvPicPr>
              <p:cNvPr id="40" name="Imagen 39" descr="Icono&#10;&#10;Descripción generada automáticamente">
                <a:extLst>
                  <a:ext uri="{FF2B5EF4-FFF2-40B4-BE49-F238E27FC236}">
                    <a16:creationId xmlns:a16="http://schemas.microsoft.com/office/drawing/2014/main" id="{68E742DE-7608-4A1E-B1D6-6ED6B9564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5872"/>
              <a:stretch/>
            </p:blipFill>
            <p:spPr>
              <a:xfrm>
                <a:off x="4880671" y="1493847"/>
                <a:ext cx="1759024" cy="239421"/>
              </a:xfrm>
              <a:prstGeom prst="rect">
                <a:avLst/>
              </a:prstGeom>
            </p:spPr>
          </p:pic>
          <p:sp>
            <p:nvSpPr>
              <p:cNvPr id="41" name="Diagrama de flujo: conector 40">
                <a:extLst>
                  <a:ext uri="{FF2B5EF4-FFF2-40B4-BE49-F238E27FC236}">
                    <a16:creationId xmlns:a16="http://schemas.microsoft.com/office/drawing/2014/main" id="{E3E57344-92C9-4030-BA6B-13E4BFEE004D}"/>
                  </a:ext>
                </a:extLst>
              </p:cNvPr>
              <p:cNvSpPr/>
              <p:nvPr/>
            </p:nvSpPr>
            <p:spPr>
              <a:xfrm>
                <a:off x="5135051" y="1832000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Diagrama de flujo: conector 41">
                <a:extLst>
                  <a:ext uri="{FF2B5EF4-FFF2-40B4-BE49-F238E27FC236}">
                    <a16:creationId xmlns:a16="http://schemas.microsoft.com/office/drawing/2014/main" id="{B101FFBB-3EC1-44FA-8949-882D7B24CDE3}"/>
                  </a:ext>
                </a:extLst>
              </p:cNvPr>
              <p:cNvSpPr/>
              <p:nvPr/>
            </p:nvSpPr>
            <p:spPr>
              <a:xfrm>
                <a:off x="5499894" y="1768755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Diagrama de flujo: conector 42">
                <a:extLst>
                  <a:ext uri="{FF2B5EF4-FFF2-40B4-BE49-F238E27FC236}">
                    <a16:creationId xmlns:a16="http://schemas.microsoft.com/office/drawing/2014/main" id="{65219C28-881E-4B5F-85C8-2F0FC822E9B2}"/>
                  </a:ext>
                </a:extLst>
              </p:cNvPr>
              <p:cNvSpPr/>
              <p:nvPr/>
            </p:nvSpPr>
            <p:spPr>
              <a:xfrm>
                <a:off x="5898227" y="1846073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Diagrama de flujo: conector 43">
                <a:extLst>
                  <a:ext uri="{FF2B5EF4-FFF2-40B4-BE49-F238E27FC236}">
                    <a16:creationId xmlns:a16="http://schemas.microsoft.com/office/drawing/2014/main" id="{610AA0B5-171D-4444-ABA3-50EAFB5881E8}"/>
                  </a:ext>
                </a:extLst>
              </p:cNvPr>
              <p:cNvSpPr/>
              <p:nvPr/>
            </p:nvSpPr>
            <p:spPr>
              <a:xfrm>
                <a:off x="6272812" y="1765812"/>
                <a:ext cx="160020" cy="152400"/>
              </a:xfrm>
              <a:prstGeom prst="flowChartConnector">
                <a:avLst/>
              </a:prstGeom>
              <a:gradFill>
                <a:gsLst>
                  <a:gs pos="100000">
                    <a:srgbClr val="00FF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F5DCB49-B6D2-9E40-B3C3-E4A3092F3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82" t="29100" r="8418" b="7935"/>
          <a:stretch/>
        </p:blipFill>
        <p:spPr>
          <a:xfrm>
            <a:off x="445390" y="1252927"/>
            <a:ext cx="4238175" cy="2852997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15FFD71-1106-4932-89FF-09E6BCFE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13" y="1320901"/>
            <a:ext cx="4384389" cy="28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68CC5E44-3623-406D-B74F-E51DDE70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198" y="180038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 err="1">
                <a:solidFill>
                  <a:schemeClr val="tx2"/>
                </a:solidFill>
              </a:rPr>
              <a:t>Melt</a:t>
            </a:r>
            <a:r>
              <a:rPr lang="es-ES" sz="2400" b="1" dirty="0">
                <a:solidFill>
                  <a:schemeClr val="tx2"/>
                </a:solidFill>
              </a:rPr>
              <a:t> curves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CEACF7-AC79-7CE1-588E-C29ED70A0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5" t="17099" r="6825" b="10683"/>
          <a:stretch/>
        </p:blipFill>
        <p:spPr>
          <a:xfrm>
            <a:off x="3515828" y="1464128"/>
            <a:ext cx="3137655" cy="18233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45691A-1A8D-D835-0F50-1C8AA674C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1" t="15266" r="6825" b="12516"/>
          <a:stretch/>
        </p:blipFill>
        <p:spPr>
          <a:xfrm>
            <a:off x="120887" y="1398814"/>
            <a:ext cx="3221286" cy="18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5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23024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Replicas biológicas y técnicas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BDD1F8-BC7A-45DA-83CA-0F0F6F71A6CC}"/>
              </a:ext>
            </a:extLst>
          </p:cNvPr>
          <p:cNvSpPr txBox="1"/>
          <p:nvPr/>
        </p:nvSpPr>
        <p:spPr>
          <a:xfrm>
            <a:off x="435459" y="2639267"/>
            <a:ext cx="16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Replica técnica</a:t>
            </a:r>
            <a:r>
              <a:rPr lang="es-ES" dirty="0"/>
              <a:t> 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A92009-584D-4548-AC7D-24E6101F5273}"/>
              </a:ext>
            </a:extLst>
          </p:cNvPr>
          <p:cNvSpPr txBox="1"/>
          <p:nvPr/>
        </p:nvSpPr>
        <p:spPr>
          <a:xfrm>
            <a:off x="435459" y="1091710"/>
            <a:ext cx="26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Replica biológica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8AE280-C7C9-425B-AA97-BBF1CF29FA4B}"/>
              </a:ext>
            </a:extLst>
          </p:cNvPr>
          <p:cNvSpPr txBox="1"/>
          <p:nvPr/>
        </p:nvSpPr>
        <p:spPr>
          <a:xfrm>
            <a:off x="741168" y="3217909"/>
            <a:ext cx="584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Réplicas de la misma muestra de prueba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Mide la variabilidad de la configuración y el protocolo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0F5CE6-2E0F-4CB2-B699-24E5E2F373FA}"/>
              </a:ext>
            </a:extLst>
          </p:cNvPr>
          <p:cNvSpPr txBox="1"/>
          <p:nvPr/>
        </p:nvSpPr>
        <p:spPr>
          <a:xfrm>
            <a:off x="741168" y="1551625"/>
            <a:ext cx="58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Replica muestras de prueba del mismo experimento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Mide la variabilidad entre muestras</a:t>
            </a:r>
          </a:p>
        </p:txBody>
      </p:sp>
    </p:spTree>
    <p:extLst>
      <p:ext uri="{BB962C8B-B14F-4D97-AF65-F5344CB8AC3E}">
        <p14:creationId xmlns:p14="http://schemas.microsoft.com/office/powerpoint/2010/main" val="39564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486" y="139554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Replicas biológicas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235A2B3-66B0-B470-0F35-24AD087B8905}"/>
              </a:ext>
            </a:extLst>
          </p:cNvPr>
          <p:cNvGrpSpPr/>
          <p:nvPr/>
        </p:nvGrpSpPr>
        <p:grpSpPr>
          <a:xfrm>
            <a:off x="322134" y="940626"/>
            <a:ext cx="6097509" cy="3265397"/>
            <a:chOff x="215591" y="919253"/>
            <a:chExt cx="6394847" cy="3526540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4BDD1F8-BC7A-45DA-83CA-0F0F6F71A6CC}"/>
                </a:ext>
              </a:extLst>
            </p:cNvPr>
            <p:cNvSpPr txBox="1"/>
            <p:nvPr/>
          </p:nvSpPr>
          <p:spPr>
            <a:xfrm>
              <a:off x="4341205" y="919253"/>
              <a:ext cx="139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Tratamiento</a:t>
              </a:r>
              <a:endParaRPr lang="es-ES" dirty="0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8FA92009-584D-4548-AC7D-24E6101F5273}"/>
                </a:ext>
              </a:extLst>
            </p:cNvPr>
            <p:cNvSpPr txBox="1"/>
            <p:nvPr/>
          </p:nvSpPr>
          <p:spPr>
            <a:xfrm>
              <a:off x="1313591" y="942335"/>
              <a:ext cx="1049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Control</a:t>
              </a:r>
            </a:p>
          </p:txBody>
        </p:sp>
        <p:pic>
          <p:nvPicPr>
            <p:cNvPr id="6" name="Imagen 5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28254284-D985-440C-ACAA-A9775510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591" y="1331650"/>
              <a:ext cx="1049450" cy="759126"/>
            </a:xfrm>
            <a:prstGeom prst="rect">
              <a:avLst/>
            </a:prstGeom>
          </p:spPr>
        </p:pic>
        <p:pic>
          <p:nvPicPr>
            <p:cNvPr id="22" name="Imagen 21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E905D3C7-B2B9-413F-BE44-881C9B4E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415" y="2576285"/>
              <a:ext cx="1049450" cy="759126"/>
            </a:xfrm>
            <a:prstGeom prst="rect">
              <a:avLst/>
            </a:prstGeom>
          </p:spPr>
        </p:pic>
        <p:pic>
          <p:nvPicPr>
            <p:cNvPr id="23" name="Imagen 2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D2FE9B38-FDAF-4E2D-A773-6D36C0DF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749" y="2576285"/>
              <a:ext cx="1049450" cy="759126"/>
            </a:xfrm>
            <a:prstGeom prst="rect">
              <a:avLst/>
            </a:prstGeom>
          </p:spPr>
        </p:pic>
        <p:pic>
          <p:nvPicPr>
            <p:cNvPr id="24" name="Imagen 23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2A2F2A49-6813-4E29-AECB-06770BB4F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2053" y="1380327"/>
              <a:ext cx="1049450" cy="759126"/>
            </a:xfrm>
            <a:prstGeom prst="rect">
              <a:avLst/>
            </a:prstGeom>
          </p:spPr>
        </p:pic>
        <p:pic>
          <p:nvPicPr>
            <p:cNvPr id="25" name="Imagen 24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A81AF613-8A30-412C-8ECE-E2D15A113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486" y="1345997"/>
              <a:ext cx="1049450" cy="759126"/>
            </a:xfrm>
            <a:prstGeom prst="rect">
              <a:avLst/>
            </a:prstGeom>
          </p:spPr>
        </p:pic>
        <p:pic>
          <p:nvPicPr>
            <p:cNvPr id="26" name="Imagen 25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D6FA3209-3C84-4851-8540-F761512CF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975" y="2536288"/>
              <a:ext cx="1049450" cy="759126"/>
            </a:xfrm>
            <a:prstGeom prst="rect">
              <a:avLst/>
            </a:prstGeom>
          </p:spPr>
        </p:pic>
        <p:pic>
          <p:nvPicPr>
            <p:cNvPr id="11" name="Imagen 10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CD413D0-898C-4D6E-8A8F-1AEC8BE7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4657" y="1391883"/>
              <a:ext cx="947436" cy="768763"/>
            </a:xfrm>
            <a:prstGeom prst="rect">
              <a:avLst/>
            </a:prstGeom>
          </p:spPr>
        </p:pic>
        <p:pic>
          <p:nvPicPr>
            <p:cNvPr id="27" name="Imagen 26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26134BD7-01BF-460B-8045-BA20E6E0F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2924" y="2484433"/>
              <a:ext cx="947436" cy="768763"/>
            </a:xfrm>
            <a:prstGeom prst="rect">
              <a:avLst/>
            </a:prstGeom>
          </p:spPr>
        </p:pic>
        <p:pic>
          <p:nvPicPr>
            <p:cNvPr id="28" name="Imagen 27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BF01C64F-6CCE-46B9-860C-2EA41BC8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602" y="2490864"/>
              <a:ext cx="947436" cy="768763"/>
            </a:xfrm>
            <a:prstGeom prst="rect">
              <a:avLst/>
            </a:prstGeom>
          </p:spPr>
        </p:pic>
        <p:pic>
          <p:nvPicPr>
            <p:cNvPr id="29" name="Imagen 28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1615991-40C2-4202-94CE-E21DFECDB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5096" y="1373655"/>
              <a:ext cx="947436" cy="768763"/>
            </a:xfrm>
            <a:prstGeom prst="rect">
              <a:avLst/>
            </a:prstGeom>
          </p:spPr>
        </p:pic>
        <p:pic>
          <p:nvPicPr>
            <p:cNvPr id="30" name="Imagen 29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716B1AA-661E-472A-9D3B-5B7C3213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599" y="2522176"/>
              <a:ext cx="947436" cy="768763"/>
            </a:xfrm>
            <a:prstGeom prst="rect">
              <a:avLst/>
            </a:prstGeom>
          </p:spPr>
        </p:pic>
        <p:pic>
          <p:nvPicPr>
            <p:cNvPr id="31" name="Imagen 30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29D07747-95A8-46C5-A423-7E17F8AC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7430" y="1361773"/>
              <a:ext cx="947436" cy="768763"/>
            </a:xfrm>
            <a:prstGeom prst="rect">
              <a:avLst/>
            </a:prstGeom>
          </p:spPr>
        </p:pic>
        <p:sp>
          <p:nvSpPr>
            <p:cNvPr id="32" name="Cerrar llave 31">
              <a:extLst>
                <a:ext uri="{FF2B5EF4-FFF2-40B4-BE49-F238E27FC236}">
                  <a16:creationId xmlns:a16="http://schemas.microsoft.com/office/drawing/2014/main" id="{20CA84DF-0B42-4647-BD3B-E0FCA89DD00C}"/>
                </a:ext>
              </a:extLst>
            </p:cNvPr>
            <p:cNvSpPr/>
            <p:nvPr/>
          </p:nvSpPr>
          <p:spPr>
            <a:xfrm rot="5400000">
              <a:off x="1626819" y="2377401"/>
              <a:ext cx="322640" cy="2921619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errar llave 32">
              <a:extLst>
                <a:ext uri="{FF2B5EF4-FFF2-40B4-BE49-F238E27FC236}">
                  <a16:creationId xmlns:a16="http://schemas.microsoft.com/office/drawing/2014/main" id="{52A84910-572B-4232-B0CB-F5BD02795D1A}"/>
                </a:ext>
              </a:extLst>
            </p:cNvPr>
            <p:cNvSpPr/>
            <p:nvPr/>
          </p:nvSpPr>
          <p:spPr>
            <a:xfrm rot="5400000">
              <a:off x="4988309" y="2377401"/>
              <a:ext cx="322640" cy="2921619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EA3DC2EB-5DC1-4803-9B97-9A3659B74154}"/>
                </a:ext>
              </a:extLst>
            </p:cNvPr>
            <p:cNvSpPr txBox="1"/>
            <p:nvPr/>
          </p:nvSpPr>
          <p:spPr>
            <a:xfrm>
              <a:off x="740316" y="4076461"/>
              <a:ext cx="222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6 replicas biológicas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0B1387B-693C-4C6F-A026-C867E2531112}"/>
                </a:ext>
              </a:extLst>
            </p:cNvPr>
            <p:cNvSpPr txBox="1"/>
            <p:nvPr/>
          </p:nvSpPr>
          <p:spPr>
            <a:xfrm>
              <a:off x="4009699" y="4049468"/>
              <a:ext cx="222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6 replicas biológicas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54A07780-1FA4-4B6F-AB41-18487627209A}"/>
                </a:ext>
              </a:extLst>
            </p:cNvPr>
            <p:cNvSpPr txBox="1"/>
            <p:nvPr/>
          </p:nvSpPr>
          <p:spPr>
            <a:xfrm>
              <a:off x="384276" y="2073883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AB60E12-F52E-42B2-8B04-3DCD9BE89C3B}"/>
                </a:ext>
              </a:extLst>
            </p:cNvPr>
            <p:cNvSpPr txBox="1"/>
            <p:nvPr/>
          </p:nvSpPr>
          <p:spPr>
            <a:xfrm>
              <a:off x="1408470" y="2098948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C2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A6559A35-831E-42A6-B457-CC30639165BB}"/>
                </a:ext>
              </a:extLst>
            </p:cNvPr>
            <p:cNvSpPr txBox="1"/>
            <p:nvPr/>
          </p:nvSpPr>
          <p:spPr>
            <a:xfrm>
              <a:off x="2541692" y="2097012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C3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444D84A-1A95-404C-ADE9-0D5A5C9FE961}"/>
                </a:ext>
              </a:extLst>
            </p:cNvPr>
            <p:cNvSpPr txBox="1"/>
            <p:nvPr/>
          </p:nvSpPr>
          <p:spPr>
            <a:xfrm>
              <a:off x="453881" y="3281537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C4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C57BF72-B3C8-4E38-AB47-9302795CFE43}"/>
                </a:ext>
              </a:extLst>
            </p:cNvPr>
            <p:cNvSpPr txBox="1"/>
            <p:nvPr/>
          </p:nvSpPr>
          <p:spPr>
            <a:xfrm>
              <a:off x="1462808" y="3280401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C5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BDC510E-CF4C-4FB3-A1D3-0564D5679DEA}"/>
                </a:ext>
              </a:extLst>
            </p:cNvPr>
            <p:cNvSpPr txBox="1"/>
            <p:nvPr/>
          </p:nvSpPr>
          <p:spPr>
            <a:xfrm>
              <a:off x="2491474" y="3261033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C6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51592FF-D11B-40C7-A001-269F3223039D}"/>
                </a:ext>
              </a:extLst>
            </p:cNvPr>
            <p:cNvSpPr txBox="1"/>
            <p:nvPr/>
          </p:nvSpPr>
          <p:spPr>
            <a:xfrm>
              <a:off x="3932466" y="2144535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T1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8AE125F4-3734-44DB-856F-65AD33EED42E}"/>
                </a:ext>
              </a:extLst>
            </p:cNvPr>
            <p:cNvSpPr txBox="1"/>
            <p:nvPr/>
          </p:nvSpPr>
          <p:spPr>
            <a:xfrm>
              <a:off x="4913584" y="2163046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T2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57EAD31A-01B3-4EC1-BFBF-1B405F07EA50}"/>
                </a:ext>
              </a:extLst>
            </p:cNvPr>
            <p:cNvSpPr txBox="1"/>
            <p:nvPr/>
          </p:nvSpPr>
          <p:spPr>
            <a:xfrm>
              <a:off x="5787333" y="2137297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T3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90DFA1F6-7CE3-465B-920C-2E300EEC8067}"/>
                </a:ext>
              </a:extLst>
            </p:cNvPr>
            <p:cNvSpPr txBox="1"/>
            <p:nvPr/>
          </p:nvSpPr>
          <p:spPr>
            <a:xfrm>
              <a:off x="3958995" y="3299248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T4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3F04856-6442-4DD7-8BA9-427F7C0BEDB4}"/>
                </a:ext>
              </a:extLst>
            </p:cNvPr>
            <p:cNvSpPr txBox="1"/>
            <p:nvPr/>
          </p:nvSpPr>
          <p:spPr>
            <a:xfrm>
              <a:off x="4931972" y="3266058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T5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6E1C29F7-E461-4D22-8FEE-B1F67F83B88C}"/>
                </a:ext>
              </a:extLst>
            </p:cNvPr>
            <p:cNvSpPr txBox="1"/>
            <p:nvPr/>
          </p:nvSpPr>
          <p:spPr>
            <a:xfrm>
              <a:off x="5842203" y="3261033"/>
              <a:ext cx="525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T6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79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12" y="1504950"/>
            <a:ext cx="4759194" cy="2133599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Clase 4</a:t>
            </a:r>
            <a:br>
              <a:rPr lang="es-ES" sz="2800" b="1" dirty="0">
                <a:solidFill>
                  <a:schemeClr val="tx2"/>
                </a:solidFill>
              </a:rPr>
            </a:br>
            <a:br>
              <a:rPr lang="es-ES" sz="2800" b="1" dirty="0">
                <a:solidFill>
                  <a:schemeClr val="tx2"/>
                </a:solidFill>
              </a:rPr>
            </a:br>
            <a:r>
              <a:rPr lang="es-MX" sz="2800" b="1" dirty="0">
                <a:solidFill>
                  <a:schemeClr val="tx2"/>
                </a:solidFill>
              </a:rPr>
              <a:t>Diseño y ejecución de </a:t>
            </a:r>
            <a:r>
              <a:rPr lang="es-ES" sz="2800" b="1" dirty="0">
                <a:solidFill>
                  <a:schemeClr val="tx2"/>
                </a:solidFill>
              </a:rPr>
              <a:t>PCR en tiempo real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Imagen 1" descr="ALAG">
            <a:extLst>
              <a:ext uri="{FF2B5EF4-FFF2-40B4-BE49-F238E27FC236}">
                <a16:creationId xmlns:a16="http://schemas.microsoft.com/office/drawing/2014/main" id="{80E87EEB-8304-9D1B-28E7-33D3EE0C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38126"/>
            <a:ext cx="2496185" cy="5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D92E30-84E9-6DC4-BFD0-A1DCFA2742D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81" y="309244"/>
            <a:ext cx="1195534" cy="6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E73F7B3-ACCE-37F9-CF88-10588982D6D6}"/>
              </a:ext>
            </a:extLst>
          </p:cNvPr>
          <p:cNvGrpSpPr/>
          <p:nvPr/>
        </p:nvGrpSpPr>
        <p:grpSpPr>
          <a:xfrm>
            <a:off x="4847628" y="331734"/>
            <a:ext cx="1386960" cy="731578"/>
            <a:chOff x="3542459" y="1983928"/>
            <a:chExt cx="1386960" cy="731578"/>
          </a:xfrm>
        </p:grpSpPr>
        <p:pic>
          <p:nvPicPr>
            <p:cNvPr id="6" name="Imagen 5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4F838D65-506A-3E1A-6317-B1D50D524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392"/>
            <a:stretch/>
          </p:blipFill>
          <p:spPr>
            <a:xfrm>
              <a:off x="3542459" y="1983928"/>
              <a:ext cx="1386960" cy="290349"/>
            </a:xfrm>
            <a:prstGeom prst="rect">
              <a:avLst/>
            </a:prstGeom>
          </p:spPr>
        </p:pic>
        <p:pic>
          <p:nvPicPr>
            <p:cNvPr id="9" name="Imagen 8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5CB779EA-20CF-B3BD-01D8-D9080EEE6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889"/>
            <a:stretch/>
          </p:blipFill>
          <p:spPr>
            <a:xfrm>
              <a:off x="3542459" y="2274277"/>
              <a:ext cx="1386960" cy="44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4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45756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Replicas técnicas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Imagen 4" descr="Dibujo de calculadora&#10;&#10;Descripción generada automáticamente con confianza baja">
            <a:extLst>
              <a:ext uri="{FF2B5EF4-FFF2-40B4-BE49-F238E27FC236}">
                <a16:creationId xmlns:a16="http://schemas.microsoft.com/office/drawing/2014/main" id="{3ABA9DC5-F5C4-4215-9813-782230D6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8" y="606880"/>
            <a:ext cx="5437483" cy="40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5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41" y="14396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Replicas técnicas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243B420-1DC5-4D76-882F-4A1521ED0544}"/>
              </a:ext>
            </a:extLst>
          </p:cNvPr>
          <p:cNvGrpSpPr/>
          <p:nvPr/>
        </p:nvGrpSpPr>
        <p:grpSpPr>
          <a:xfrm>
            <a:off x="681268" y="576921"/>
            <a:ext cx="5377108" cy="4196416"/>
            <a:chOff x="395206" y="647247"/>
            <a:chExt cx="5625403" cy="448727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00283CA-C106-46A6-8DDD-714034B419B2}"/>
                </a:ext>
              </a:extLst>
            </p:cNvPr>
            <p:cNvGrpSpPr/>
            <p:nvPr/>
          </p:nvGrpSpPr>
          <p:grpSpPr>
            <a:xfrm>
              <a:off x="395206" y="940710"/>
              <a:ext cx="5625403" cy="4193816"/>
              <a:chOff x="839970" y="714830"/>
              <a:chExt cx="5625403" cy="4193816"/>
            </a:xfrm>
          </p:grpSpPr>
          <p:pic>
            <p:nvPicPr>
              <p:cNvPr id="5" name="Imagen 4" descr="Dibujo de calculadora&#10;&#10;Descripción generada automáticamente con confianza baja">
                <a:extLst>
                  <a:ext uri="{FF2B5EF4-FFF2-40B4-BE49-F238E27FC236}">
                    <a16:creationId xmlns:a16="http://schemas.microsoft.com/office/drawing/2014/main" id="{3ABA9DC5-F5C4-4215-9813-782230D6D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9970" y="714830"/>
                <a:ext cx="5625403" cy="4193816"/>
              </a:xfrm>
              <a:prstGeom prst="rect">
                <a:avLst/>
              </a:prstGeom>
            </p:spPr>
          </p:pic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A3667599-0DD2-422A-A12F-7857CA22BE52}"/>
                  </a:ext>
                </a:extLst>
              </p:cNvPr>
              <p:cNvSpPr/>
              <p:nvPr/>
            </p:nvSpPr>
            <p:spPr>
              <a:xfrm>
                <a:off x="1429022" y="1286108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11FEDC1-8D9E-45F7-ACCB-57317CCA5DB8}"/>
                  </a:ext>
                </a:extLst>
              </p:cNvPr>
              <p:cNvSpPr/>
              <p:nvPr/>
            </p:nvSpPr>
            <p:spPr>
              <a:xfrm>
                <a:off x="1439511" y="168864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657CCDEE-BBDF-4940-9604-A26741C34778}"/>
                  </a:ext>
                </a:extLst>
              </p:cNvPr>
              <p:cNvSpPr/>
              <p:nvPr/>
            </p:nvSpPr>
            <p:spPr>
              <a:xfrm>
                <a:off x="1821838" y="1300976"/>
                <a:ext cx="310789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8EBCE636-94B3-44E8-B936-9A6DB2226951}"/>
                  </a:ext>
                </a:extLst>
              </p:cNvPr>
              <p:cNvSpPr/>
              <p:nvPr/>
            </p:nvSpPr>
            <p:spPr>
              <a:xfrm>
                <a:off x="1825807" y="170433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78784553-3C89-4626-8104-823EE61D7A75}"/>
                  </a:ext>
                </a:extLst>
              </p:cNvPr>
              <p:cNvSpPr/>
              <p:nvPr/>
            </p:nvSpPr>
            <p:spPr>
              <a:xfrm>
                <a:off x="143951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1B2E4FD-0F1B-4A55-AF1D-7C4AD60C8560}"/>
                  </a:ext>
                </a:extLst>
              </p:cNvPr>
              <p:cNvSpPr/>
              <p:nvPr/>
            </p:nvSpPr>
            <p:spPr>
              <a:xfrm>
                <a:off x="1825807" y="209025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CD482872-78CD-46D2-BF23-08D4ACC2C7BF}"/>
                  </a:ext>
                </a:extLst>
              </p:cNvPr>
              <p:cNvSpPr/>
              <p:nvPr/>
            </p:nvSpPr>
            <p:spPr>
              <a:xfrm>
                <a:off x="223225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90AC6725-170C-46AE-A1E4-FDCF3A2E0670}"/>
                  </a:ext>
                </a:extLst>
              </p:cNvPr>
              <p:cNvSpPr/>
              <p:nvPr/>
            </p:nvSpPr>
            <p:spPr>
              <a:xfrm>
                <a:off x="1429021" y="2492069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B98D5F3E-801B-4B01-AFB2-97E0BEA22ABB}"/>
                  </a:ext>
                </a:extLst>
              </p:cNvPr>
              <p:cNvSpPr/>
              <p:nvPr/>
            </p:nvSpPr>
            <p:spPr>
              <a:xfrm>
                <a:off x="1825807" y="249206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AE086860-7093-419A-BB53-0A86011F3A0A}"/>
                  </a:ext>
                </a:extLst>
              </p:cNvPr>
              <p:cNvSpPr/>
              <p:nvPr/>
            </p:nvSpPr>
            <p:spPr>
              <a:xfrm>
                <a:off x="2222037" y="169607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94DA5B75-55BC-4B9E-A2D8-D94185A870C4}"/>
                  </a:ext>
                </a:extLst>
              </p:cNvPr>
              <p:cNvSpPr/>
              <p:nvPr/>
            </p:nvSpPr>
            <p:spPr>
              <a:xfrm>
                <a:off x="2213384" y="1300210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35B66AF0-B985-4DC8-B6D9-D9AB641960AC}"/>
                  </a:ext>
                </a:extLst>
              </p:cNvPr>
              <p:cNvSpPr/>
              <p:nvPr/>
            </p:nvSpPr>
            <p:spPr>
              <a:xfrm>
                <a:off x="2224127" y="248553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50EBEEAF-84BE-49B9-829B-0849F8F32178}"/>
                  </a:ext>
                </a:extLst>
              </p:cNvPr>
              <p:cNvSpPr/>
              <p:nvPr/>
            </p:nvSpPr>
            <p:spPr>
              <a:xfrm>
                <a:off x="1825807" y="2889705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C38D1041-FCDD-44C4-B094-DD4143486C1E}"/>
                  </a:ext>
                </a:extLst>
              </p:cNvPr>
              <p:cNvSpPr/>
              <p:nvPr/>
            </p:nvSpPr>
            <p:spPr>
              <a:xfrm>
                <a:off x="2604930" y="130097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E737F6BD-B343-44AB-94A6-B526A51978F6}"/>
                  </a:ext>
                </a:extLst>
              </p:cNvPr>
              <p:cNvSpPr/>
              <p:nvPr/>
            </p:nvSpPr>
            <p:spPr>
              <a:xfrm>
                <a:off x="2222036" y="3262407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942C9C69-C44E-4DB3-BF4A-440ACE062765}"/>
                  </a:ext>
                </a:extLst>
              </p:cNvPr>
              <p:cNvSpPr/>
              <p:nvPr/>
            </p:nvSpPr>
            <p:spPr>
              <a:xfrm>
                <a:off x="1825807" y="326675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16865040-25ED-472C-99EE-D704215DC194}"/>
                  </a:ext>
                </a:extLst>
              </p:cNvPr>
              <p:cNvSpPr/>
              <p:nvPr/>
            </p:nvSpPr>
            <p:spPr>
              <a:xfrm>
                <a:off x="2235182" y="28911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EC852C9E-D062-44C7-B4F2-EFAE207C265C}"/>
                  </a:ext>
                </a:extLst>
              </p:cNvPr>
              <p:cNvSpPr/>
              <p:nvPr/>
            </p:nvSpPr>
            <p:spPr>
              <a:xfrm>
                <a:off x="1440449" y="325878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1B509A6E-35D0-4944-B55E-F8261D59CDCA}"/>
                  </a:ext>
                </a:extLst>
              </p:cNvPr>
              <p:cNvSpPr/>
              <p:nvPr/>
            </p:nvSpPr>
            <p:spPr>
              <a:xfrm>
                <a:off x="1429020" y="2889706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B38E3A7F-B25F-40B4-9904-209A3637831B}"/>
                  </a:ext>
                </a:extLst>
              </p:cNvPr>
              <p:cNvSpPr/>
              <p:nvPr/>
            </p:nvSpPr>
            <p:spPr>
              <a:xfrm>
                <a:off x="2996476" y="129838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F55D09CC-752C-4EA1-81B8-18B6F13CE913}"/>
                  </a:ext>
                </a:extLst>
              </p:cNvPr>
              <p:cNvSpPr/>
              <p:nvPr/>
            </p:nvSpPr>
            <p:spPr>
              <a:xfrm>
                <a:off x="2989764" y="169607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4BEE9CA6-665F-4846-A557-AA23BC9188E3}"/>
                  </a:ext>
                </a:extLst>
              </p:cNvPr>
              <p:cNvSpPr/>
              <p:nvPr/>
            </p:nvSpPr>
            <p:spPr>
              <a:xfrm>
                <a:off x="3402169" y="168754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E02FA651-C229-47ED-87A7-C267D72E3362}"/>
                  </a:ext>
                </a:extLst>
              </p:cNvPr>
              <p:cNvSpPr/>
              <p:nvPr/>
            </p:nvSpPr>
            <p:spPr>
              <a:xfrm>
                <a:off x="2999950" y="246986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072C7428-A24C-4ACE-B14D-E79E379FCBFF}"/>
                  </a:ext>
                </a:extLst>
              </p:cNvPr>
              <p:cNvSpPr/>
              <p:nvPr/>
            </p:nvSpPr>
            <p:spPr>
              <a:xfrm>
                <a:off x="2989765" y="2085278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B1398175-4C15-4283-B6B6-EB14C7610FFE}"/>
                  </a:ext>
                </a:extLst>
              </p:cNvPr>
              <p:cNvSpPr/>
              <p:nvPr/>
            </p:nvSpPr>
            <p:spPr>
              <a:xfrm>
                <a:off x="3395342" y="12861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38E89EE7-510B-4B33-901C-88634EAB6675}"/>
                  </a:ext>
                </a:extLst>
              </p:cNvPr>
              <p:cNvSpPr/>
              <p:nvPr/>
            </p:nvSpPr>
            <p:spPr>
              <a:xfrm>
                <a:off x="2617464" y="327238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53623941-B3DD-47AB-A9F0-1A9EDB4A4A3F}"/>
                  </a:ext>
                </a:extLst>
              </p:cNvPr>
              <p:cNvSpPr/>
              <p:nvPr/>
            </p:nvSpPr>
            <p:spPr>
              <a:xfrm>
                <a:off x="2614322" y="288730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83444D4-347A-454B-A9D8-0A345EBEC0A6}"/>
                  </a:ext>
                </a:extLst>
              </p:cNvPr>
              <p:cNvSpPr/>
              <p:nvPr/>
            </p:nvSpPr>
            <p:spPr>
              <a:xfrm>
                <a:off x="2603862" y="247949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D94868CD-3A57-42FB-9F06-63940802DBA2}"/>
                  </a:ext>
                </a:extLst>
              </p:cNvPr>
              <p:cNvSpPr/>
              <p:nvPr/>
            </p:nvSpPr>
            <p:spPr>
              <a:xfrm>
                <a:off x="2604930" y="2079754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1C7A3AA5-5EFA-4B3A-8826-5A11C01A15E5}"/>
                  </a:ext>
                </a:extLst>
              </p:cNvPr>
              <p:cNvSpPr/>
              <p:nvPr/>
            </p:nvSpPr>
            <p:spPr>
              <a:xfrm>
                <a:off x="2617464" y="168354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C3FD6E56-C912-4763-BC6A-1A6E61C2161C}"/>
                  </a:ext>
                </a:extLst>
              </p:cNvPr>
              <p:cNvSpPr/>
              <p:nvPr/>
            </p:nvSpPr>
            <p:spPr>
              <a:xfrm>
                <a:off x="2996269" y="28897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805FA593-89E9-4A62-8A0A-06ABD4E2CC44}"/>
                  </a:ext>
                </a:extLst>
              </p:cNvPr>
              <p:cNvSpPr/>
              <p:nvPr/>
            </p:nvSpPr>
            <p:spPr>
              <a:xfrm>
                <a:off x="3395341" y="2090251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1BBC6250-A858-43F4-BA04-ECCAA56588DE}"/>
                  </a:ext>
                </a:extLst>
              </p:cNvPr>
              <p:cNvSpPr/>
              <p:nvPr/>
            </p:nvSpPr>
            <p:spPr>
              <a:xfrm>
                <a:off x="3391868" y="24721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5E9AACCA-F187-4659-8374-79A5F04DF051}"/>
                  </a:ext>
                </a:extLst>
              </p:cNvPr>
              <p:cNvSpPr/>
              <p:nvPr/>
            </p:nvSpPr>
            <p:spPr>
              <a:xfrm>
                <a:off x="3391867" y="286844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9B3E6DAA-2449-4B40-B3B8-26E04F7EE45C}"/>
                  </a:ext>
                </a:extLst>
              </p:cNvPr>
              <p:cNvSpPr/>
              <p:nvPr/>
            </p:nvSpPr>
            <p:spPr>
              <a:xfrm>
                <a:off x="3395341" y="32708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A8505EC6-7C82-4C95-88B1-01004A813B00}"/>
                  </a:ext>
                </a:extLst>
              </p:cNvPr>
              <p:cNvSpPr/>
              <p:nvPr/>
            </p:nvSpPr>
            <p:spPr>
              <a:xfrm>
                <a:off x="3010551" y="328482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9" name="Abrir llave 48">
              <a:extLst>
                <a:ext uri="{FF2B5EF4-FFF2-40B4-BE49-F238E27FC236}">
                  <a16:creationId xmlns:a16="http://schemas.microsoft.com/office/drawing/2014/main" id="{1787CD57-487C-4AF7-BADA-EB2BF7B1A9BA}"/>
                </a:ext>
              </a:extLst>
            </p:cNvPr>
            <p:cNvSpPr/>
            <p:nvPr/>
          </p:nvSpPr>
          <p:spPr>
            <a:xfrm rot="5400000">
              <a:off x="1500881" y="702297"/>
              <a:ext cx="267658" cy="100253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Abrir llave 49">
              <a:extLst>
                <a:ext uri="{FF2B5EF4-FFF2-40B4-BE49-F238E27FC236}">
                  <a16:creationId xmlns:a16="http://schemas.microsoft.com/office/drawing/2014/main" id="{F1B15DC4-67B5-4CAB-99DF-846FF73D3CE5}"/>
                </a:ext>
              </a:extLst>
            </p:cNvPr>
            <p:cNvSpPr/>
            <p:nvPr/>
          </p:nvSpPr>
          <p:spPr>
            <a:xfrm rot="5400000">
              <a:off x="2570463" y="780532"/>
              <a:ext cx="267658" cy="83609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F9D6F0E4-494F-4AD1-928D-C8B89932ACEC}"/>
                </a:ext>
              </a:extLst>
            </p:cNvPr>
            <p:cNvSpPr txBox="1"/>
            <p:nvPr/>
          </p:nvSpPr>
          <p:spPr>
            <a:xfrm>
              <a:off x="1283550" y="647247"/>
              <a:ext cx="2564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Replicas técnicas</a:t>
              </a: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68D5C6-16AD-411F-9870-887B7AD67697}"/>
                </a:ext>
              </a:extLst>
            </p:cNvPr>
            <p:cNvSpPr txBox="1"/>
            <p:nvPr/>
          </p:nvSpPr>
          <p:spPr>
            <a:xfrm>
              <a:off x="979439" y="152415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C1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164011D1-E27C-4383-AA45-49D6176C450A}"/>
                </a:ext>
              </a:extLst>
            </p:cNvPr>
            <p:cNvSpPr txBox="1"/>
            <p:nvPr/>
          </p:nvSpPr>
          <p:spPr>
            <a:xfrm>
              <a:off x="1362536" y="1528075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C1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FC3F332-2F53-425C-B5FF-E0265B8482C2}"/>
                </a:ext>
              </a:extLst>
            </p:cNvPr>
            <p:cNvSpPr txBox="1"/>
            <p:nvPr/>
          </p:nvSpPr>
          <p:spPr>
            <a:xfrm>
              <a:off x="1755040" y="1553817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C1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7AC1273-E065-4357-BA9D-CE344E571901}"/>
                </a:ext>
              </a:extLst>
            </p:cNvPr>
            <p:cNvSpPr txBox="1"/>
            <p:nvPr/>
          </p:nvSpPr>
          <p:spPr>
            <a:xfrm>
              <a:off x="977730" y="193637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C2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0E4FBF54-8647-4A6B-A6AE-760AED5BCC3F}"/>
                </a:ext>
              </a:extLst>
            </p:cNvPr>
            <p:cNvSpPr txBox="1"/>
            <p:nvPr/>
          </p:nvSpPr>
          <p:spPr>
            <a:xfrm>
              <a:off x="1367047" y="195913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C2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358DED45-B639-48F5-9416-5C0B6CAD2AAD}"/>
                </a:ext>
              </a:extLst>
            </p:cNvPr>
            <p:cNvSpPr txBox="1"/>
            <p:nvPr/>
          </p:nvSpPr>
          <p:spPr>
            <a:xfrm>
              <a:off x="1752768" y="195119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C2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234EC6F3-782D-40A1-97C8-7B8A7365885E}"/>
                </a:ext>
              </a:extLst>
            </p:cNvPr>
            <p:cNvSpPr txBox="1"/>
            <p:nvPr/>
          </p:nvSpPr>
          <p:spPr>
            <a:xfrm>
              <a:off x="986323" y="2335258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C3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83088EBC-7041-42A0-B756-F9C294CAAFB8}"/>
                </a:ext>
              </a:extLst>
            </p:cNvPr>
            <p:cNvSpPr txBox="1"/>
            <p:nvPr/>
          </p:nvSpPr>
          <p:spPr>
            <a:xfrm>
              <a:off x="1367047" y="234592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C3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5D9D5743-093E-48B5-B551-3769C84F134E}"/>
                </a:ext>
              </a:extLst>
            </p:cNvPr>
            <p:cNvSpPr txBox="1"/>
            <p:nvPr/>
          </p:nvSpPr>
          <p:spPr>
            <a:xfrm>
              <a:off x="1775059" y="232385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C3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D61E2A4B-58F2-4692-8013-7208A4C5385E}"/>
                </a:ext>
              </a:extLst>
            </p:cNvPr>
            <p:cNvSpPr txBox="1"/>
            <p:nvPr/>
          </p:nvSpPr>
          <p:spPr>
            <a:xfrm>
              <a:off x="979439" y="274851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C4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325E4B9F-04C4-4D09-8B73-78F86DFF09BF}"/>
                </a:ext>
              </a:extLst>
            </p:cNvPr>
            <p:cNvSpPr txBox="1"/>
            <p:nvPr/>
          </p:nvSpPr>
          <p:spPr>
            <a:xfrm>
              <a:off x="1361637" y="2752296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C4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E18CB2BB-FF68-4248-A4B2-745BCB2ECCCA}"/>
                </a:ext>
              </a:extLst>
            </p:cNvPr>
            <p:cNvSpPr txBox="1"/>
            <p:nvPr/>
          </p:nvSpPr>
          <p:spPr>
            <a:xfrm>
              <a:off x="1756842" y="274452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C4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5B764D69-6428-441C-A861-4CAC07DEBCA3}"/>
                </a:ext>
              </a:extLst>
            </p:cNvPr>
            <p:cNvSpPr txBox="1"/>
            <p:nvPr/>
          </p:nvSpPr>
          <p:spPr>
            <a:xfrm>
              <a:off x="977729" y="314280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C5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C35340D9-D7B5-4CD5-920C-1423772A652C}"/>
                </a:ext>
              </a:extLst>
            </p:cNvPr>
            <p:cNvSpPr txBox="1"/>
            <p:nvPr/>
          </p:nvSpPr>
          <p:spPr>
            <a:xfrm>
              <a:off x="1370233" y="3139341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C5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D72AC3C3-E729-4A0E-930A-BC981343502C}"/>
                </a:ext>
              </a:extLst>
            </p:cNvPr>
            <p:cNvSpPr txBox="1"/>
            <p:nvPr/>
          </p:nvSpPr>
          <p:spPr>
            <a:xfrm>
              <a:off x="1777273" y="314280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C5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89527BB7-CEB1-4371-854B-6372ED16D891}"/>
                </a:ext>
              </a:extLst>
            </p:cNvPr>
            <p:cNvSpPr txBox="1"/>
            <p:nvPr/>
          </p:nvSpPr>
          <p:spPr>
            <a:xfrm>
              <a:off x="989533" y="3511097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C6</a:t>
              </a:r>
            </a:p>
          </p:txBody>
        </p: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48879FBE-D3AA-43CC-A3BF-4F74CE5CE74D}"/>
                </a:ext>
              </a:extLst>
            </p:cNvPr>
            <p:cNvSpPr txBox="1"/>
            <p:nvPr/>
          </p:nvSpPr>
          <p:spPr>
            <a:xfrm>
              <a:off x="1367047" y="351945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C6</a:t>
              </a: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875A5C37-ACD5-47FC-A56A-0FB7C6B2E53D}"/>
                </a:ext>
              </a:extLst>
            </p:cNvPr>
            <p:cNvSpPr txBox="1"/>
            <p:nvPr/>
          </p:nvSpPr>
          <p:spPr>
            <a:xfrm>
              <a:off x="1762838" y="3519459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C6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1157E1D2-9214-495B-8965-FC46210070AD}"/>
                </a:ext>
              </a:extLst>
            </p:cNvPr>
            <p:cNvSpPr txBox="1"/>
            <p:nvPr/>
          </p:nvSpPr>
          <p:spPr>
            <a:xfrm>
              <a:off x="2152055" y="3521340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T6</a:t>
              </a:r>
            </a:p>
          </p:txBody>
        </p:sp>
        <p:sp>
          <p:nvSpPr>
            <p:cNvPr id="109" name="CuadroTexto 108">
              <a:extLst>
                <a:ext uri="{FF2B5EF4-FFF2-40B4-BE49-F238E27FC236}">
                  <a16:creationId xmlns:a16="http://schemas.microsoft.com/office/drawing/2014/main" id="{4AEE15DD-4249-4758-BF94-D18D4BEC3754}"/>
                </a:ext>
              </a:extLst>
            </p:cNvPr>
            <p:cNvSpPr txBox="1"/>
            <p:nvPr/>
          </p:nvSpPr>
          <p:spPr>
            <a:xfrm>
              <a:off x="2556062" y="3529061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T6</a:t>
              </a:r>
            </a:p>
          </p:txBody>
        </p:sp>
        <p:sp>
          <p:nvSpPr>
            <p:cNvPr id="110" name="CuadroTexto 109">
              <a:extLst>
                <a:ext uri="{FF2B5EF4-FFF2-40B4-BE49-F238E27FC236}">
                  <a16:creationId xmlns:a16="http://schemas.microsoft.com/office/drawing/2014/main" id="{AC58A71C-461A-4877-8DDF-0D183703C538}"/>
                </a:ext>
              </a:extLst>
            </p:cNvPr>
            <p:cNvSpPr txBox="1"/>
            <p:nvPr/>
          </p:nvSpPr>
          <p:spPr>
            <a:xfrm>
              <a:off x="2950578" y="3521340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T6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1F0BF00F-63A4-4143-A7A0-27A77D4049CC}"/>
                </a:ext>
              </a:extLst>
            </p:cNvPr>
            <p:cNvSpPr txBox="1"/>
            <p:nvPr/>
          </p:nvSpPr>
          <p:spPr>
            <a:xfrm>
              <a:off x="2152844" y="3133170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T5</a:t>
              </a:r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996829DB-8F27-4B51-B349-60EEE466CBDB}"/>
                </a:ext>
              </a:extLst>
            </p:cNvPr>
            <p:cNvSpPr txBox="1"/>
            <p:nvPr/>
          </p:nvSpPr>
          <p:spPr>
            <a:xfrm>
              <a:off x="2545001" y="3133170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T5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1DAFD416-DBC7-48E8-A402-A0C9C35A4D36}"/>
                </a:ext>
              </a:extLst>
            </p:cNvPr>
            <p:cNvSpPr txBox="1"/>
            <p:nvPr/>
          </p:nvSpPr>
          <p:spPr>
            <a:xfrm>
              <a:off x="2937625" y="3133170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T5</a:t>
              </a:r>
            </a:p>
          </p:txBody>
        </p: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FE3B060B-2BF9-4AA6-BB1A-6FEF67F80C07}"/>
                </a:ext>
              </a:extLst>
            </p:cNvPr>
            <p:cNvSpPr txBox="1"/>
            <p:nvPr/>
          </p:nvSpPr>
          <p:spPr>
            <a:xfrm>
              <a:off x="2146645" y="273452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T4</a:t>
              </a: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C1ED60DD-208F-48DF-B676-18D013E31D67}"/>
                </a:ext>
              </a:extLst>
            </p:cNvPr>
            <p:cNvSpPr txBox="1"/>
            <p:nvPr/>
          </p:nvSpPr>
          <p:spPr>
            <a:xfrm>
              <a:off x="2549777" y="2728698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T4</a:t>
              </a:r>
            </a:p>
          </p:txBody>
        </p:sp>
        <p:sp>
          <p:nvSpPr>
            <p:cNvPr id="116" name="CuadroTexto 115">
              <a:extLst>
                <a:ext uri="{FF2B5EF4-FFF2-40B4-BE49-F238E27FC236}">
                  <a16:creationId xmlns:a16="http://schemas.microsoft.com/office/drawing/2014/main" id="{562A82C6-0182-49B9-911A-C99CD6354327}"/>
                </a:ext>
              </a:extLst>
            </p:cNvPr>
            <p:cNvSpPr txBox="1"/>
            <p:nvPr/>
          </p:nvSpPr>
          <p:spPr>
            <a:xfrm>
              <a:off x="2934834" y="2724432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T4</a:t>
              </a:r>
            </a:p>
          </p:txBody>
        </p: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2A313AE5-EA18-41FD-B9EB-FF9934DBDB8A}"/>
                </a:ext>
              </a:extLst>
            </p:cNvPr>
            <p:cNvSpPr txBox="1"/>
            <p:nvPr/>
          </p:nvSpPr>
          <p:spPr>
            <a:xfrm>
              <a:off x="2142205" y="2327248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T3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D659A6A2-AFF1-454F-8005-536A23BF334A}"/>
                </a:ext>
              </a:extLst>
            </p:cNvPr>
            <p:cNvSpPr txBox="1"/>
            <p:nvPr/>
          </p:nvSpPr>
          <p:spPr>
            <a:xfrm>
              <a:off x="2534806" y="2323087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T3</a:t>
              </a:r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B67E31A2-112C-4B5B-97DE-1361BE24658B}"/>
                </a:ext>
              </a:extLst>
            </p:cNvPr>
            <p:cNvSpPr txBox="1"/>
            <p:nvPr/>
          </p:nvSpPr>
          <p:spPr>
            <a:xfrm>
              <a:off x="2941454" y="2345923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T3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EBD9E556-D362-44AB-B19D-44C8F1BA29D6}"/>
                </a:ext>
              </a:extLst>
            </p:cNvPr>
            <p:cNvSpPr txBox="1"/>
            <p:nvPr/>
          </p:nvSpPr>
          <p:spPr>
            <a:xfrm>
              <a:off x="2160166" y="1922734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T2</a:t>
              </a: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4F6DEE38-2060-435D-9507-803271BE2381}"/>
                </a:ext>
              </a:extLst>
            </p:cNvPr>
            <p:cNvSpPr txBox="1"/>
            <p:nvPr/>
          </p:nvSpPr>
          <p:spPr>
            <a:xfrm>
              <a:off x="2534806" y="1933236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T2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B51A4C13-718A-45D3-95B5-BBE9794D4CF7}"/>
                </a:ext>
              </a:extLst>
            </p:cNvPr>
            <p:cNvSpPr txBox="1"/>
            <p:nvPr/>
          </p:nvSpPr>
          <p:spPr>
            <a:xfrm>
              <a:off x="2953228" y="1940535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T2</a:t>
              </a:r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2268A9DB-B419-4805-A09B-448D100643B4}"/>
                </a:ext>
              </a:extLst>
            </p:cNvPr>
            <p:cNvSpPr txBox="1"/>
            <p:nvPr/>
          </p:nvSpPr>
          <p:spPr>
            <a:xfrm>
              <a:off x="2149475" y="1540756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T1</a:t>
              </a:r>
            </a:p>
          </p:txBody>
        </p:sp>
        <p:sp>
          <p:nvSpPr>
            <p:cNvPr id="125" name="CuadroTexto 124">
              <a:extLst>
                <a:ext uri="{FF2B5EF4-FFF2-40B4-BE49-F238E27FC236}">
                  <a16:creationId xmlns:a16="http://schemas.microsoft.com/office/drawing/2014/main" id="{0330EB4C-3DF7-41E1-B787-98E5F4E2C20C}"/>
                </a:ext>
              </a:extLst>
            </p:cNvPr>
            <p:cNvSpPr txBox="1"/>
            <p:nvPr/>
          </p:nvSpPr>
          <p:spPr>
            <a:xfrm>
              <a:off x="2549777" y="1546348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T1</a:t>
              </a:r>
            </a:p>
          </p:txBody>
        </p: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36878A72-332C-49A8-9E7C-D28791F3A675}"/>
                </a:ext>
              </a:extLst>
            </p:cNvPr>
            <p:cNvSpPr txBox="1"/>
            <p:nvPr/>
          </p:nvSpPr>
          <p:spPr>
            <a:xfrm>
              <a:off x="2945243" y="1543214"/>
              <a:ext cx="54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13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6705509-9666-4242-BBBF-9CC8F01E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1902676"/>
            <a:ext cx="4623260" cy="669074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Preparación de la placa y Master </a:t>
            </a:r>
            <a:r>
              <a:rPr lang="es-ES" sz="2800" b="1" dirty="0" err="1">
                <a:solidFill>
                  <a:schemeClr val="tx2"/>
                </a:solidFill>
              </a:rPr>
              <a:t>Mix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1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6705509-9666-4242-BBBF-9CC8F01E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82" y="51375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Organización de la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8EE7834-1BC0-79C7-6F29-9AD75B43B4FB}"/>
              </a:ext>
            </a:extLst>
          </p:cNvPr>
          <p:cNvGrpSpPr/>
          <p:nvPr/>
        </p:nvGrpSpPr>
        <p:grpSpPr>
          <a:xfrm>
            <a:off x="638210" y="572660"/>
            <a:ext cx="5625403" cy="4193816"/>
            <a:chOff x="399828" y="604581"/>
            <a:chExt cx="5625403" cy="4193816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0EC4AB88-CC61-498A-AE54-463C97344BCF}"/>
                </a:ext>
              </a:extLst>
            </p:cNvPr>
            <p:cNvGrpSpPr/>
            <p:nvPr/>
          </p:nvGrpSpPr>
          <p:grpSpPr>
            <a:xfrm>
              <a:off x="399828" y="604581"/>
              <a:ext cx="5625403" cy="4193816"/>
              <a:chOff x="397995" y="940710"/>
              <a:chExt cx="5625403" cy="4193816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371A109-DA2B-4551-A4F3-D8C18513800F}"/>
                  </a:ext>
                </a:extLst>
              </p:cNvPr>
              <p:cNvGrpSpPr/>
              <p:nvPr/>
            </p:nvGrpSpPr>
            <p:grpSpPr>
              <a:xfrm>
                <a:off x="397995" y="940710"/>
                <a:ext cx="5625403" cy="4193816"/>
                <a:chOff x="842759" y="714830"/>
                <a:chExt cx="5625403" cy="4193816"/>
              </a:xfrm>
            </p:grpSpPr>
            <p:pic>
              <p:nvPicPr>
                <p:cNvPr id="51" name="Imagen 50" descr="Dibujo de calculadora&#10;&#10;Descripción generada automáticamente con confianza baja">
                  <a:extLst>
                    <a:ext uri="{FF2B5EF4-FFF2-40B4-BE49-F238E27FC236}">
                      <a16:creationId xmlns:a16="http://schemas.microsoft.com/office/drawing/2014/main" id="{470A286C-61B4-4828-9A34-983CAF6D4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2759" y="714830"/>
                  <a:ext cx="5625403" cy="4193816"/>
                </a:xfrm>
                <a:prstGeom prst="rect">
                  <a:avLst/>
                </a:prstGeom>
              </p:spPr>
            </p:pic>
            <p:sp>
              <p:nvSpPr>
                <p:cNvPr id="52" name="Elipse 51">
                  <a:extLst>
                    <a:ext uri="{FF2B5EF4-FFF2-40B4-BE49-F238E27FC236}">
                      <a16:creationId xmlns:a16="http://schemas.microsoft.com/office/drawing/2014/main" id="{9D71896C-4201-418F-B702-F13590BC8955}"/>
                    </a:ext>
                  </a:extLst>
                </p:cNvPr>
                <p:cNvSpPr/>
                <p:nvPr/>
              </p:nvSpPr>
              <p:spPr>
                <a:xfrm>
                  <a:off x="1429022" y="1286108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D1F35330-AAC4-49EA-BF85-48D546FEA783}"/>
                    </a:ext>
                  </a:extLst>
                </p:cNvPr>
                <p:cNvSpPr/>
                <p:nvPr/>
              </p:nvSpPr>
              <p:spPr>
                <a:xfrm>
                  <a:off x="1439511" y="168864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04656493-74B4-4E5A-8280-0681BF61621F}"/>
                    </a:ext>
                  </a:extLst>
                </p:cNvPr>
                <p:cNvSpPr/>
                <p:nvPr/>
              </p:nvSpPr>
              <p:spPr>
                <a:xfrm>
                  <a:off x="1821838" y="1300976"/>
                  <a:ext cx="310789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5" name="Elipse 54">
                  <a:extLst>
                    <a:ext uri="{FF2B5EF4-FFF2-40B4-BE49-F238E27FC236}">
                      <a16:creationId xmlns:a16="http://schemas.microsoft.com/office/drawing/2014/main" id="{F8E37AD0-A06F-42A0-9CFA-521B4D1C1F69}"/>
                    </a:ext>
                  </a:extLst>
                </p:cNvPr>
                <p:cNvSpPr/>
                <p:nvPr/>
              </p:nvSpPr>
              <p:spPr>
                <a:xfrm>
                  <a:off x="1825807" y="1704331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7FCD9F10-2A94-42E8-8922-4A79991265CC}"/>
                    </a:ext>
                  </a:extLst>
                </p:cNvPr>
                <p:cNvSpPr/>
                <p:nvPr/>
              </p:nvSpPr>
              <p:spPr>
                <a:xfrm>
                  <a:off x="1439511" y="20766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E84B4ED7-3BB6-45C3-9855-8DC5520841DA}"/>
                    </a:ext>
                  </a:extLst>
                </p:cNvPr>
                <p:cNvSpPr/>
                <p:nvPr/>
              </p:nvSpPr>
              <p:spPr>
                <a:xfrm>
                  <a:off x="1825807" y="2090252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C401A6A6-FF58-4B60-96AF-67C36A650F77}"/>
                    </a:ext>
                  </a:extLst>
                </p:cNvPr>
                <p:cNvSpPr/>
                <p:nvPr/>
              </p:nvSpPr>
              <p:spPr>
                <a:xfrm>
                  <a:off x="2232251" y="20766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F1953D59-FB73-4A62-B77A-9B261E8857B4}"/>
                    </a:ext>
                  </a:extLst>
                </p:cNvPr>
                <p:cNvSpPr/>
                <p:nvPr/>
              </p:nvSpPr>
              <p:spPr>
                <a:xfrm>
                  <a:off x="1429021" y="2492069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0" name="Elipse 59">
                  <a:extLst>
                    <a:ext uri="{FF2B5EF4-FFF2-40B4-BE49-F238E27FC236}">
                      <a16:creationId xmlns:a16="http://schemas.microsoft.com/office/drawing/2014/main" id="{CEC0F407-F1C2-4201-9F42-BDAA53FAD33B}"/>
                    </a:ext>
                  </a:extLst>
                </p:cNvPr>
                <p:cNvSpPr/>
                <p:nvPr/>
              </p:nvSpPr>
              <p:spPr>
                <a:xfrm>
                  <a:off x="1825807" y="249206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Elipse 60">
                  <a:extLst>
                    <a:ext uri="{FF2B5EF4-FFF2-40B4-BE49-F238E27FC236}">
                      <a16:creationId xmlns:a16="http://schemas.microsoft.com/office/drawing/2014/main" id="{88CD798E-7DA9-46A8-AA70-4277F2721938}"/>
                    </a:ext>
                  </a:extLst>
                </p:cNvPr>
                <p:cNvSpPr/>
                <p:nvPr/>
              </p:nvSpPr>
              <p:spPr>
                <a:xfrm>
                  <a:off x="2222037" y="169607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0080A1F4-6F8B-4F0F-BA12-83EA133A434A}"/>
                    </a:ext>
                  </a:extLst>
                </p:cNvPr>
                <p:cNvSpPr/>
                <p:nvPr/>
              </p:nvSpPr>
              <p:spPr>
                <a:xfrm>
                  <a:off x="2213384" y="1300210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E80CFF69-729E-41C0-8051-9C5325314488}"/>
                    </a:ext>
                  </a:extLst>
                </p:cNvPr>
                <p:cNvSpPr/>
                <p:nvPr/>
              </p:nvSpPr>
              <p:spPr>
                <a:xfrm>
                  <a:off x="2224127" y="248553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F644D58-489B-407A-9E5F-99983632DBEB}"/>
                    </a:ext>
                  </a:extLst>
                </p:cNvPr>
                <p:cNvSpPr/>
                <p:nvPr/>
              </p:nvSpPr>
              <p:spPr>
                <a:xfrm>
                  <a:off x="1825807" y="2889705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1D73B553-F652-4859-A49D-E814F837F0E6}"/>
                    </a:ext>
                  </a:extLst>
                </p:cNvPr>
                <p:cNvSpPr/>
                <p:nvPr/>
              </p:nvSpPr>
              <p:spPr>
                <a:xfrm>
                  <a:off x="2604930" y="130097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9B3F336D-8F08-4B41-8F19-D5F38B6ED4EF}"/>
                    </a:ext>
                  </a:extLst>
                </p:cNvPr>
                <p:cNvSpPr/>
                <p:nvPr/>
              </p:nvSpPr>
              <p:spPr>
                <a:xfrm>
                  <a:off x="2222036" y="3262407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Elipse 66">
                  <a:extLst>
                    <a:ext uri="{FF2B5EF4-FFF2-40B4-BE49-F238E27FC236}">
                      <a16:creationId xmlns:a16="http://schemas.microsoft.com/office/drawing/2014/main" id="{FC251AB5-0B8F-4008-A7FE-CEF9BBAB75A8}"/>
                    </a:ext>
                  </a:extLst>
                </p:cNvPr>
                <p:cNvSpPr/>
                <p:nvPr/>
              </p:nvSpPr>
              <p:spPr>
                <a:xfrm>
                  <a:off x="1825807" y="3266751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8" name="Elipse 67">
                  <a:extLst>
                    <a:ext uri="{FF2B5EF4-FFF2-40B4-BE49-F238E27FC236}">
                      <a16:creationId xmlns:a16="http://schemas.microsoft.com/office/drawing/2014/main" id="{EFE389FB-F148-41FA-B492-6B611987B39F}"/>
                    </a:ext>
                  </a:extLst>
                </p:cNvPr>
                <p:cNvSpPr/>
                <p:nvPr/>
              </p:nvSpPr>
              <p:spPr>
                <a:xfrm>
                  <a:off x="2235182" y="28911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3496519A-457F-4CA7-A269-51615AD81C5A}"/>
                    </a:ext>
                  </a:extLst>
                </p:cNvPr>
                <p:cNvSpPr/>
                <p:nvPr/>
              </p:nvSpPr>
              <p:spPr>
                <a:xfrm>
                  <a:off x="1440449" y="3258782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59079326-EF93-4E6A-8791-AB091C446393}"/>
                    </a:ext>
                  </a:extLst>
                </p:cNvPr>
                <p:cNvSpPr/>
                <p:nvPr/>
              </p:nvSpPr>
              <p:spPr>
                <a:xfrm>
                  <a:off x="1429020" y="2889706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C45CAD26-B6A2-4B9A-9734-11AC9C0D73B1}"/>
                    </a:ext>
                  </a:extLst>
                </p:cNvPr>
                <p:cNvSpPr/>
                <p:nvPr/>
              </p:nvSpPr>
              <p:spPr>
                <a:xfrm>
                  <a:off x="2996476" y="1298385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1438F79A-3FF0-4194-88C1-CDECE36C8F62}"/>
                    </a:ext>
                  </a:extLst>
                </p:cNvPr>
                <p:cNvSpPr/>
                <p:nvPr/>
              </p:nvSpPr>
              <p:spPr>
                <a:xfrm>
                  <a:off x="2989764" y="169607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AA3C849-089F-4285-A98A-08B85337C976}"/>
                    </a:ext>
                  </a:extLst>
                </p:cNvPr>
                <p:cNvSpPr/>
                <p:nvPr/>
              </p:nvSpPr>
              <p:spPr>
                <a:xfrm>
                  <a:off x="3402169" y="1687543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4" name="Elipse 73">
                  <a:extLst>
                    <a:ext uri="{FF2B5EF4-FFF2-40B4-BE49-F238E27FC236}">
                      <a16:creationId xmlns:a16="http://schemas.microsoft.com/office/drawing/2014/main" id="{78BFC43C-1CF3-4FDB-8239-B7081A276C46}"/>
                    </a:ext>
                  </a:extLst>
                </p:cNvPr>
                <p:cNvSpPr/>
                <p:nvPr/>
              </p:nvSpPr>
              <p:spPr>
                <a:xfrm>
                  <a:off x="2999950" y="2469865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AE700277-6FF6-4A22-95E9-B2514B179A83}"/>
                    </a:ext>
                  </a:extLst>
                </p:cNvPr>
                <p:cNvSpPr/>
                <p:nvPr/>
              </p:nvSpPr>
              <p:spPr>
                <a:xfrm>
                  <a:off x="2989765" y="2085278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996BB70-D610-44A9-9F77-31C93769BEBC}"/>
                    </a:ext>
                  </a:extLst>
                </p:cNvPr>
                <p:cNvSpPr/>
                <p:nvPr/>
              </p:nvSpPr>
              <p:spPr>
                <a:xfrm>
                  <a:off x="3395342" y="128610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7" name="Elipse 76">
                  <a:extLst>
                    <a:ext uri="{FF2B5EF4-FFF2-40B4-BE49-F238E27FC236}">
                      <a16:creationId xmlns:a16="http://schemas.microsoft.com/office/drawing/2014/main" id="{ABF65A18-64A5-42DF-94AC-8F11EAA580DB}"/>
                    </a:ext>
                  </a:extLst>
                </p:cNvPr>
                <p:cNvSpPr/>
                <p:nvPr/>
              </p:nvSpPr>
              <p:spPr>
                <a:xfrm>
                  <a:off x="2617464" y="327238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8" name="Elipse 77">
                  <a:extLst>
                    <a:ext uri="{FF2B5EF4-FFF2-40B4-BE49-F238E27FC236}">
                      <a16:creationId xmlns:a16="http://schemas.microsoft.com/office/drawing/2014/main" id="{32E86E7D-2BD6-4280-9FB3-EC4BBB17912C}"/>
                    </a:ext>
                  </a:extLst>
                </p:cNvPr>
                <p:cNvSpPr/>
                <p:nvPr/>
              </p:nvSpPr>
              <p:spPr>
                <a:xfrm>
                  <a:off x="2614322" y="2887303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9" name="Elipse 78">
                  <a:extLst>
                    <a:ext uri="{FF2B5EF4-FFF2-40B4-BE49-F238E27FC236}">
                      <a16:creationId xmlns:a16="http://schemas.microsoft.com/office/drawing/2014/main" id="{2AD07781-3C20-4262-806C-62A3C8CFEED1}"/>
                    </a:ext>
                  </a:extLst>
                </p:cNvPr>
                <p:cNvSpPr/>
                <p:nvPr/>
              </p:nvSpPr>
              <p:spPr>
                <a:xfrm>
                  <a:off x="2603862" y="247949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0A607F05-1268-43E1-B21A-2ECF777B24B3}"/>
                    </a:ext>
                  </a:extLst>
                </p:cNvPr>
                <p:cNvSpPr/>
                <p:nvPr/>
              </p:nvSpPr>
              <p:spPr>
                <a:xfrm>
                  <a:off x="2604930" y="2079754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0D88A8A4-884C-4F61-B4C5-20DFF3D90EB0}"/>
                    </a:ext>
                  </a:extLst>
                </p:cNvPr>
                <p:cNvSpPr/>
                <p:nvPr/>
              </p:nvSpPr>
              <p:spPr>
                <a:xfrm>
                  <a:off x="2617464" y="168354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2" name="Elipse 81">
                  <a:extLst>
                    <a:ext uri="{FF2B5EF4-FFF2-40B4-BE49-F238E27FC236}">
                      <a16:creationId xmlns:a16="http://schemas.microsoft.com/office/drawing/2014/main" id="{68B1BA96-8B0D-46BA-82EE-7F6E7EC6C329}"/>
                    </a:ext>
                  </a:extLst>
                </p:cNvPr>
                <p:cNvSpPr/>
                <p:nvPr/>
              </p:nvSpPr>
              <p:spPr>
                <a:xfrm>
                  <a:off x="2996269" y="288970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6A336F52-0EBA-40BA-AC7A-8F01F0C4407A}"/>
                    </a:ext>
                  </a:extLst>
                </p:cNvPr>
                <p:cNvSpPr/>
                <p:nvPr/>
              </p:nvSpPr>
              <p:spPr>
                <a:xfrm>
                  <a:off x="3395341" y="2090251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89891050-11AC-4641-AEE2-C89B038F0159}"/>
                    </a:ext>
                  </a:extLst>
                </p:cNvPr>
                <p:cNvSpPr/>
                <p:nvPr/>
              </p:nvSpPr>
              <p:spPr>
                <a:xfrm>
                  <a:off x="3391868" y="247216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F8CE9542-7951-4530-BFB4-A7AF719A997F}"/>
                    </a:ext>
                  </a:extLst>
                </p:cNvPr>
                <p:cNvSpPr/>
                <p:nvPr/>
              </p:nvSpPr>
              <p:spPr>
                <a:xfrm>
                  <a:off x="3391867" y="286844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E1F29721-E42C-43F0-A41C-EFB7ED5013EC}"/>
                    </a:ext>
                  </a:extLst>
                </p:cNvPr>
                <p:cNvSpPr/>
                <p:nvPr/>
              </p:nvSpPr>
              <p:spPr>
                <a:xfrm>
                  <a:off x="3395341" y="327086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7" name="Elipse 86">
                  <a:extLst>
                    <a:ext uri="{FF2B5EF4-FFF2-40B4-BE49-F238E27FC236}">
                      <a16:creationId xmlns:a16="http://schemas.microsoft.com/office/drawing/2014/main" id="{EBA103D6-E476-4A7D-A14B-F28586EC6489}"/>
                    </a:ext>
                  </a:extLst>
                </p:cNvPr>
                <p:cNvSpPr/>
                <p:nvPr/>
              </p:nvSpPr>
              <p:spPr>
                <a:xfrm>
                  <a:off x="3010551" y="328482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3CA55B7-68B0-40AB-B066-9647EC03213D}"/>
                  </a:ext>
                </a:extLst>
              </p:cNvPr>
              <p:cNvSpPr txBox="1"/>
              <p:nvPr/>
            </p:nvSpPr>
            <p:spPr>
              <a:xfrm>
                <a:off x="979439" y="152415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1471AC2-DDD2-4196-BC48-E13136C6757B}"/>
                  </a:ext>
                </a:extLst>
              </p:cNvPr>
              <p:cNvSpPr txBox="1"/>
              <p:nvPr/>
            </p:nvSpPr>
            <p:spPr>
              <a:xfrm>
                <a:off x="1362536" y="1528075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23BB37C-E29C-445C-9C9D-D862D409CB0C}"/>
                  </a:ext>
                </a:extLst>
              </p:cNvPr>
              <p:cNvSpPr txBox="1"/>
              <p:nvPr/>
            </p:nvSpPr>
            <p:spPr>
              <a:xfrm>
                <a:off x="1755040" y="1553817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292158C-6931-486B-AA41-2E8DE14BF18F}"/>
                  </a:ext>
                </a:extLst>
              </p:cNvPr>
              <p:cNvSpPr txBox="1"/>
              <p:nvPr/>
            </p:nvSpPr>
            <p:spPr>
              <a:xfrm>
                <a:off x="977730" y="193637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8FCFDCE-6503-4BD8-BCB0-AF1CDEC61135}"/>
                  </a:ext>
                </a:extLst>
              </p:cNvPr>
              <p:cNvSpPr txBox="1"/>
              <p:nvPr/>
            </p:nvSpPr>
            <p:spPr>
              <a:xfrm>
                <a:off x="1367047" y="195913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4F2FDFA-7DC7-4A56-B269-3223CE5096B1}"/>
                  </a:ext>
                </a:extLst>
              </p:cNvPr>
              <p:cNvSpPr txBox="1"/>
              <p:nvPr/>
            </p:nvSpPr>
            <p:spPr>
              <a:xfrm>
                <a:off x="1752768" y="195119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C89D098-2E7D-4901-9DB6-3CECB4AB4A78}"/>
                  </a:ext>
                </a:extLst>
              </p:cNvPr>
              <p:cNvSpPr txBox="1"/>
              <p:nvPr/>
            </p:nvSpPr>
            <p:spPr>
              <a:xfrm>
                <a:off x="986323" y="233525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FE55F69-683A-495C-B525-4AE8579C0E26}"/>
                  </a:ext>
                </a:extLst>
              </p:cNvPr>
              <p:cNvSpPr txBox="1"/>
              <p:nvPr/>
            </p:nvSpPr>
            <p:spPr>
              <a:xfrm>
                <a:off x="1367047" y="234592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230F05-FDA2-470E-84F4-06931CC70F2B}"/>
                  </a:ext>
                </a:extLst>
              </p:cNvPr>
              <p:cNvSpPr txBox="1"/>
              <p:nvPr/>
            </p:nvSpPr>
            <p:spPr>
              <a:xfrm>
                <a:off x="1775059" y="232385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3F0A7A7-2537-4CEA-83E9-63D49D6D905F}"/>
                  </a:ext>
                </a:extLst>
              </p:cNvPr>
              <p:cNvSpPr txBox="1"/>
              <p:nvPr/>
            </p:nvSpPr>
            <p:spPr>
              <a:xfrm>
                <a:off x="979439" y="274851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7FF374E-F1FE-4B44-A385-CCFEF1DEC790}"/>
                  </a:ext>
                </a:extLst>
              </p:cNvPr>
              <p:cNvSpPr txBox="1"/>
              <p:nvPr/>
            </p:nvSpPr>
            <p:spPr>
              <a:xfrm>
                <a:off x="1361637" y="2752296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962F764-C4A3-444C-B4BB-36AB1172433E}"/>
                  </a:ext>
                </a:extLst>
              </p:cNvPr>
              <p:cNvSpPr txBox="1"/>
              <p:nvPr/>
            </p:nvSpPr>
            <p:spPr>
              <a:xfrm>
                <a:off x="1756842" y="274452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9E9E4FF-DD0E-4C74-8275-B010A267807F}"/>
                  </a:ext>
                </a:extLst>
              </p:cNvPr>
              <p:cNvSpPr txBox="1"/>
              <p:nvPr/>
            </p:nvSpPr>
            <p:spPr>
              <a:xfrm>
                <a:off x="977729" y="314280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D13AF90-FB8F-4A88-AA48-B18307692301}"/>
                  </a:ext>
                </a:extLst>
              </p:cNvPr>
              <p:cNvSpPr txBox="1"/>
              <p:nvPr/>
            </p:nvSpPr>
            <p:spPr>
              <a:xfrm>
                <a:off x="1370233" y="3139341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6F6BAB44-915F-4845-9803-82219459A511}"/>
                  </a:ext>
                </a:extLst>
              </p:cNvPr>
              <p:cNvSpPr txBox="1"/>
              <p:nvPr/>
            </p:nvSpPr>
            <p:spPr>
              <a:xfrm>
                <a:off x="1777273" y="314280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BCDA76D3-833A-4ED9-B789-4CE3AE495AA7}"/>
                  </a:ext>
                </a:extLst>
              </p:cNvPr>
              <p:cNvSpPr txBox="1"/>
              <p:nvPr/>
            </p:nvSpPr>
            <p:spPr>
              <a:xfrm>
                <a:off x="989533" y="3511097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BB28D688-6CD8-48CE-B9D9-5DC7AD51A156}"/>
                  </a:ext>
                </a:extLst>
              </p:cNvPr>
              <p:cNvSpPr txBox="1"/>
              <p:nvPr/>
            </p:nvSpPr>
            <p:spPr>
              <a:xfrm>
                <a:off x="1370233" y="352257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83FAAE36-4100-45BC-A676-B98C0FFA0344}"/>
                  </a:ext>
                </a:extLst>
              </p:cNvPr>
              <p:cNvSpPr txBox="1"/>
              <p:nvPr/>
            </p:nvSpPr>
            <p:spPr>
              <a:xfrm>
                <a:off x="1762838" y="351945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3E5F035A-940D-430E-A781-5C57B5209D0A}"/>
                  </a:ext>
                </a:extLst>
              </p:cNvPr>
              <p:cNvSpPr txBox="1"/>
              <p:nvPr/>
            </p:nvSpPr>
            <p:spPr>
              <a:xfrm>
                <a:off x="2152055" y="352134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F7C54A5-B166-42A4-8B6F-3878EDC6F2EA}"/>
                  </a:ext>
                </a:extLst>
              </p:cNvPr>
              <p:cNvSpPr txBox="1"/>
              <p:nvPr/>
            </p:nvSpPr>
            <p:spPr>
              <a:xfrm>
                <a:off x="2556062" y="3529061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FFDC0B10-8C26-4072-A0CC-4A308DCCECA4}"/>
                  </a:ext>
                </a:extLst>
              </p:cNvPr>
              <p:cNvSpPr txBox="1"/>
              <p:nvPr/>
            </p:nvSpPr>
            <p:spPr>
              <a:xfrm>
                <a:off x="2950578" y="352134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3494E8F1-BDDB-4B57-AFF5-DCD60B29A059}"/>
                  </a:ext>
                </a:extLst>
              </p:cNvPr>
              <p:cNvSpPr txBox="1"/>
              <p:nvPr/>
            </p:nvSpPr>
            <p:spPr>
              <a:xfrm>
                <a:off x="2152844" y="313317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0D06568-8739-4875-82E4-92C953B20A1A}"/>
                  </a:ext>
                </a:extLst>
              </p:cNvPr>
              <p:cNvSpPr txBox="1"/>
              <p:nvPr/>
            </p:nvSpPr>
            <p:spPr>
              <a:xfrm>
                <a:off x="2545001" y="313317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68254F5B-82F8-4A3B-81C2-D00EFD509B7A}"/>
                  </a:ext>
                </a:extLst>
              </p:cNvPr>
              <p:cNvSpPr txBox="1"/>
              <p:nvPr/>
            </p:nvSpPr>
            <p:spPr>
              <a:xfrm>
                <a:off x="2937625" y="313317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B93B966A-13A9-4E52-9529-F3CEC49DEBD2}"/>
                  </a:ext>
                </a:extLst>
              </p:cNvPr>
              <p:cNvSpPr txBox="1"/>
              <p:nvPr/>
            </p:nvSpPr>
            <p:spPr>
              <a:xfrm>
                <a:off x="2146645" y="273452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763AB394-8D69-4E43-9CC2-168E61FEDAE4}"/>
                  </a:ext>
                </a:extLst>
              </p:cNvPr>
              <p:cNvSpPr txBox="1"/>
              <p:nvPr/>
            </p:nvSpPr>
            <p:spPr>
              <a:xfrm>
                <a:off x="2549777" y="272869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438AEBBD-1BA0-4205-8369-5B47C8CACE66}"/>
                  </a:ext>
                </a:extLst>
              </p:cNvPr>
              <p:cNvSpPr txBox="1"/>
              <p:nvPr/>
            </p:nvSpPr>
            <p:spPr>
              <a:xfrm>
                <a:off x="2934834" y="272443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F983B0D-2C42-418D-BDCB-F410906EBC1E}"/>
                  </a:ext>
                </a:extLst>
              </p:cNvPr>
              <p:cNvSpPr txBox="1"/>
              <p:nvPr/>
            </p:nvSpPr>
            <p:spPr>
              <a:xfrm>
                <a:off x="2142205" y="232724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16F0E28C-8078-4BD2-AFFD-A2C9DEBBB315}"/>
                  </a:ext>
                </a:extLst>
              </p:cNvPr>
              <p:cNvSpPr txBox="1"/>
              <p:nvPr/>
            </p:nvSpPr>
            <p:spPr>
              <a:xfrm>
                <a:off x="2534806" y="2323087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68BDE7BA-D3F6-4AC6-8394-E44EA60C8CDA}"/>
                  </a:ext>
                </a:extLst>
              </p:cNvPr>
              <p:cNvSpPr txBox="1"/>
              <p:nvPr/>
            </p:nvSpPr>
            <p:spPr>
              <a:xfrm>
                <a:off x="2941454" y="234592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BF6528F-984D-4D6D-8BAE-88BB65B19EA3}"/>
                  </a:ext>
                </a:extLst>
              </p:cNvPr>
              <p:cNvSpPr txBox="1"/>
              <p:nvPr/>
            </p:nvSpPr>
            <p:spPr>
              <a:xfrm>
                <a:off x="2160166" y="192273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2F0B08C8-2700-4B5E-A292-389E496CE402}"/>
                  </a:ext>
                </a:extLst>
              </p:cNvPr>
              <p:cNvSpPr txBox="1"/>
              <p:nvPr/>
            </p:nvSpPr>
            <p:spPr>
              <a:xfrm>
                <a:off x="2534806" y="1933236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B7DAFB6-AFBC-4A48-AA34-69E1F34981E6}"/>
                  </a:ext>
                </a:extLst>
              </p:cNvPr>
              <p:cNvSpPr txBox="1"/>
              <p:nvPr/>
            </p:nvSpPr>
            <p:spPr>
              <a:xfrm>
                <a:off x="2953228" y="1940535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6601641F-26B8-43C6-8966-5F97F990A5B8}"/>
                  </a:ext>
                </a:extLst>
              </p:cNvPr>
              <p:cNvSpPr txBox="1"/>
              <p:nvPr/>
            </p:nvSpPr>
            <p:spPr>
              <a:xfrm>
                <a:off x="2149475" y="1540756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06465FEE-DABD-4343-9418-490A7F5344DE}"/>
                  </a:ext>
                </a:extLst>
              </p:cNvPr>
              <p:cNvSpPr txBox="1"/>
              <p:nvPr/>
            </p:nvSpPr>
            <p:spPr>
              <a:xfrm>
                <a:off x="2549777" y="154634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BCB03FE3-B594-47A3-8A98-AADA9D9AFAE6}"/>
                  </a:ext>
                </a:extLst>
              </p:cNvPr>
              <p:cNvSpPr txBox="1"/>
              <p:nvPr/>
            </p:nvSpPr>
            <p:spPr>
              <a:xfrm>
                <a:off x="2945243" y="154321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A63A6FFB-6317-4A38-AA03-9376A515089C}"/>
                </a:ext>
              </a:extLst>
            </p:cNvPr>
            <p:cNvSpPr/>
            <p:nvPr/>
          </p:nvSpPr>
          <p:spPr>
            <a:xfrm>
              <a:off x="998793" y="3944175"/>
              <a:ext cx="310789" cy="319669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C1901BF5-386E-4D1F-9E80-398015B59D74}"/>
                </a:ext>
              </a:extLst>
            </p:cNvPr>
            <p:cNvSpPr/>
            <p:nvPr/>
          </p:nvSpPr>
          <p:spPr>
            <a:xfrm>
              <a:off x="1390068" y="3957049"/>
              <a:ext cx="310789" cy="319669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BDDCFC40-EA04-4ECC-A301-2C672BCB3AE5}"/>
                </a:ext>
              </a:extLst>
            </p:cNvPr>
            <p:cNvSpPr/>
            <p:nvPr/>
          </p:nvSpPr>
          <p:spPr>
            <a:xfrm>
              <a:off x="1768619" y="3948642"/>
              <a:ext cx="310789" cy="319669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83A4C9C5-88D1-49AF-B0F3-2E9C079A315F}"/>
                </a:ext>
              </a:extLst>
            </p:cNvPr>
            <p:cNvSpPr/>
            <p:nvPr/>
          </p:nvSpPr>
          <p:spPr>
            <a:xfrm>
              <a:off x="2160166" y="3958461"/>
              <a:ext cx="310789" cy="319669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659AA381-1074-4AF2-986E-ABD85BF4F75C}"/>
                </a:ext>
              </a:extLst>
            </p:cNvPr>
            <p:cNvSpPr/>
            <p:nvPr/>
          </p:nvSpPr>
          <p:spPr>
            <a:xfrm>
              <a:off x="2556322" y="3948642"/>
              <a:ext cx="310789" cy="319669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72563B06-77BB-45F8-864C-CE4DE7A34708}"/>
                </a:ext>
              </a:extLst>
            </p:cNvPr>
            <p:cNvSpPr/>
            <p:nvPr/>
          </p:nvSpPr>
          <p:spPr>
            <a:xfrm>
              <a:off x="2957404" y="3948642"/>
              <a:ext cx="310789" cy="319669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755DDE85-C95D-4070-98F2-2772FCC75B5E}"/>
                </a:ext>
              </a:extLst>
            </p:cNvPr>
            <p:cNvSpPr txBox="1"/>
            <p:nvPr/>
          </p:nvSpPr>
          <p:spPr>
            <a:xfrm>
              <a:off x="948918" y="3974729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A5CF58CA-60A7-40F5-BA3B-7ED20547A59E}"/>
                </a:ext>
              </a:extLst>
            </p:cNvPr>
            <p:cNvSpPr txBox="1"/>
            <p:nvPr/>
          </p:nvSpPr>
          <p:spPr>
            <a:xfrm>
              <a:off x="1346146" y="3986059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E9673DBC-BCF8-4623-BFCC-5198730E8F9D}"/>
                </a:ext>
              </a:extLst>
            </p:cNvPr>
            <p:cNvSpPr txBox="1"/>
            <p:nvPr/>
          </p:nvSpPr>
          <p:spPr>
            <a:xfrm>
              <a:off x="1712777" y="3982948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31A3DA50-3910-4A6E-9E6D-3FAA8A8FEAC5}"/>
                </a:ext>
              </a:extLst>
            </p:cNvPr>
            <p:cNvSpPr txBox="1"/>
            <p:nvPr/>
          </p:nvSpPr>
          <p:spPr>
            <a:xfrm>
              <a:off x="2108068" y="3982948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73975700-BDDE-4FEA-A2FB-00AE83DC9244}"/>
                </a:ext>
              </a:extLst>
            </p:cNvPr>
            <p:cNvSpPr txBox="1"/>
            <p:nvPr/>
          </p:nvSpPr>
          <p:spPr>
            <a:xfrm>
              <a:off x="2508214" y="3982948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1041F26E-2380-4B8F-BE93-4E6ED1954A86}"/>
                </a:ext>
              </a:extLst>
            </p:cNvPr>
            <p:cNvSpPr txBox="1"/>
            <p:nvPr/>
          </p:nvSpPr>
          <p:spPr>
            <a:xfrm>
              <a:off x="2904767" y="3982948"/>
              <a:ext cx="546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NTC</a:t>
              </a:r>
            </a:p>
          </p:txBody>
        </p:sp>
        <p:sp>
          <p:nvSpPr>
            <p:cNvPr id="102" name="Abrir llave 101">
              <a:extLst>
                <a:ext uri="{FF2B5EF4-FFF2-40B4-BE49-F238E27FC236}">
                  <a16:creationId xmlns:a16="http://schemas.microsoft.com/office/drawing/2014/main" id="{3E96E855-C66E-499E-AD34-A18AC43A4DE6}"/>
                </a:ext>
              </a:extLst>
            </p:cNvPr>
            <p:cNvSpPr/>
            <p:nvPr/>
          </p:nvSpPr>
          <p:spPr>
            <a:xfrm rot="5400000">
              <a:off x="1960659" y="122549"/>
              <a:ext cx="299306" cy="20049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3CE843E5-815F-4894-A67C-FAFF6FFB1F6D}"/>
                </a:ext>
              </a:extLst>
            </p:cNvPr>
            <p:cNvSpPr txBox="1"/>
            <p:nvPr/>
          </p:nvSpPr>
          <p:spPr>
            <a:xfrm>
              <a:off x="1743052" y="650204"/>
              <a:ext cx="1491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Gen 1</a:t>
              </a:r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7E676462-352F-4D4C-82FB-80C15D7C14F5}"/>
                </a:ext>
              </a:extLst>
            </p:cNvPr>
            <p:cNvSpPr txBox="1"/>
            <p:nvPr/>
          </p:nvSpPr>
          <p:spPr>
            <a:xfrm>
              <a:off x="3504543" y="4236339"/>
              <a:ext cx="2067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NTC: </a:t>
              </a:r>
              <a:r>
                <a:rPr lang="es-ES" sz="1400" dirty="0" err="1"/>
                <a:t>not</a:t>
              </a:r>
              <a:r>
                <a:rPr lang="es-ES" sz="1400" dirty="0"/>
                <a:t> </a:t>
              </a:r>
              <a:r>
                <a:rPr lang="es-ES" sz="1400" dirty="0" err="1"/>
                <a:t>template</a:t>
              </a:r>
              <a:r>
                <a:rPr lang="es-ES" sz="1400" dirty="0"/>
                <a:t>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42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-PCR 96 Pocillos Plantilla | PDF">
            <a:extLst>
              <a:ext uri="{FF2B5EF4-FFF2-40B4-BE49-F238E27FC236}">
                <a16:creationId xmlns:a16="http://schemas.microsoft.com/office/drawing/2014/main" id="{F7D101CB-861F-4842-AB68-D5383563D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9"/>
          <a:stretch/>
        </p:blipFill>
        <p:spPr bwMode="auto">
          <a:xfrm>
            <a:off x="405799" y="503448"/>
            <a:ext cx="6046401" cy="383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6705509-9666-4242-BBBF-9CC8F01E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36" y="80012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Plantilla placa de 96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0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D1A9209-C5D1-4299-9437-7EF4ED89735B}"/>
              </a:ext>
            </a:extLst>
          </p:cNvPr>
          <p:cNvGrpSpPr/>
          <p:nvPr/>
        </p:nvGrpSpPr>
        <p:grpSpPr>
          <a:xfrm>
            <a:off x="662360" y="553816"/>
            <a:ext cx="5625403" cy="4193816"/>
            <a:chOff x="395206" y="949684"/>
            <a:chExt cx="5625403" cy="4193816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FC5974A2-379C-4A9A-A20F-C7E408CF17D4}"/>
                </a:ext>
              </a:extLst>
            </p:cNvPr>
            <p:cNvGrpSpPr/>
            <p:nvPr/>
          </p:nvGrpSpPr>
          <p:grpSpPr>
            <a:xfrm>
              <a:off x="395206" y="949684"/>
              <a:ext cx="5625403" cy="4193816"/>
              <a:chOff x="395206" y="949684"/>
              <a:chExt cx="5625403" cy="4193816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371A109-DA2B-4551-A4F3-D8C18513800F}"/>
                  </a:ext>
                </a:extLst>
              </p:cNvPr>
              <p:cNvGrpSpPr/>
              <p:nvPr/>
            </p:nvGrpSpPr>
            <p:grpSpPr>
              <a:xfrm>
                <a:off x="395206" y="949684"/>
                <a:ext cx="5625403" cy="4193816"/>
                <a:chOff x="839970" y="714830"/>
                <a:chExt cx="5625403" cy="4193816"/>
              </a:xfrm>
            </p:grpSpPr>
            <p:pic>
              <p:nvPicPr>
                <p:cNvPr id="51" name="Imagen 50" descr="Dibujo de calculadora&#10;&#10;Descripción generada automáticamente con confianza baja">
                  <a:extLst>
                    <a:ext uri="{FF2B5EF4-FFF2-40B4-BE49-F238E27FC236}">
                      <a16:creationId xmlns:a16="http://schemas.microsoft.com/office/drawing/2014/main" id="{470A286C-61B4-4828-9A34-983CAF6D4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9970" y="714830"/>
                  <a:ext cx="5625403" cy="4193816"/>
                </a:xfrm>
                <a:prstGeom prst="rect">
                  <a:avLst/>
                </a:prstGeom>
              </p:spPr>
            </p:pic>
            <p:sp>
              <p:nvSpPr>
                <p:cNvPr id="52" name="Elipse 51">
                  <a:extLst>
                    <a:ext uri="{FF2B5EF4-FFF2-40B4-BE49-F238E27FC236}">
                      <a16:creationId xmlns:a16="http://schemas.microsoft.com/office/drawing/2014/main" id="{9D71896C-4201-418F-B702-F13590BC8955}"/>
                    </a:ext>
                  </a:extLst>
                </p:cNvPr>
                <p:cNvSpPr/>
                <p:nvPr/>
              </p:nvSpPr>
              <p:spPr>
                <a:xfrm>
                  <a:off x="1438312" y="1294955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D1F35330-AAC4-49EA-BF85-48D546FEA783}"/>
                    </a:ext>
                  </a:extLst>
                </p:cNvPr>
                <p:cNvSpPr/>
                <p:nvPr/>
              </p:nvSpPr>
              <p:spPr>
                <a:xfrm>
                  <a:off x="1439511" y="168864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04656493-74B4-4E5A-8280-0681BF61621F}"/>
                    </a:ext>
                  </a:extLst>
                </p:cNvPr>
                <p:cNvSpPr/>
                <p:nvPr/>
              </p:nvSpPr>
              <p:spPr>
                <a:xfrm>
                  <a:off x="1821838" y="1300976"/>
                  <a:ext cx="310789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5" name="Elipse 54">
                  <a:extLst>
                    <a:ext uri="{FF2B5EF4-FFF2-40B4-BE49-F238E27FC236}">
                      <a16:creationId xmlns:a16="http://schemas.microsoft.com/office/drawing/2014/main" id="{F8E37AD0-A06F-42A0-9CFA-521B4D1C1F69}"/>
                    </a:ext>
                  </a:extLst>
                </p:cNvPr>
                <p:cNvSpPr/>
                <p:nvPr/>
              </p:nvSpPr>
              <p:spPr>
                <a:xfrm>
                  <a:off x="1825807" y="1704331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7FCD9F10-2A94-42E8-8922-4A79991265CC}"/>
                    </a:ext>
                  </a:extLst>
                </p:cNvPr>
                <p:cNvSpPr/>
                <p:nvPr/>
              </p:nvSpPr>
              <p:spPr>
                <a:xfrm>
                  <a:off x="1439511" y="20766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E84B4ED7-3BB6-45C3-9855-8DC5520841DA}"/>
                    </a:ext>
                  </a:extLst>
                </p:cNvPr>
                <p:cNvSpPr/>
                <p:nvPr/>
              </p:nvSpPr>
              <p:spPr>
                <a:xfrm>
                  <a:off x="1825807" y="2090252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C401A6A6-FF58-4B60-96AF-67C36A650F77}"/>
                    </a:ext>
                  </a:extLst>
                </p:cNvPr>
                <p:cNvSpPr/>
                <p:nvPr/>
              </p:nvSpPr>
              <p:spPr>
                <a:xfrm>
                  <a:off x="2232251" y="20766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F1953D59-FB73-4A62-B77A-9B261E8857B4}"/>
                    </a:ext>
                  </a:extLst>
                </p:cNvPr>
                <p:cNvSpPr/>
                <p:nvPr/>
              </p:nvSpPr>
              <p:spPr>
                <a:xfrm>
                  <a:off x="1429021" y="2492069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0" name="Elipse 59">
                  <a:extLst>
                    <a:ext uri="{FF2B5EF4-FFF2-40B4-BE49-F238E27FC236}">
                      <a16:creationId xmlns:a16="http://schemas.microsoft.com/office/drawing/2014/main" id="{CEC0F407-F1C2-4201-9F42-BDAA53FAD33B}"/>
                    </a:ext>
                  </a:extLst>
                </p:cNvPr>
                <p:cNvSpPr/>
                <p:nvPr/>
              </p:nvSpPr>
              <p:spPr>
                <a:xfrm>
                  <a:off x="1825807" y="249206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Elipse 60">
                  <a:extLst>
                    <a:ext uri="{FF2B5EF4-FFF2-40B4-BE49-F238E27FC236}">
                      <a16:creationId xmlns:a16="http://schemas.microsoft.com/office/drawing/2014/main" id="{88CD798E-7DA9-46A8-AA70-4277F2721938}"/>
                    </a:ext>
                  </a:extLst>
                </p:cNvPr>
                <p:cNvSpPr/>
                <p:nvPr/>
              </p:nvSpPr>
              <p:spPr>
                <a:xfrm>
                  <a:off x="2222037" y="169607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Elipse 61">
                  <a:extLst>
                    <a:ext uri="{FF2B5EF4-FFF2-40B4-BE49-F238E27FC236}">
                      <a16:creationId xmlns:a16="http://schemas.microsoft.com/office/drawing/2014/main" id="{0080A1F4-6F8B-4F0F-BA12-83EA133A434A}"/>
                    </a:ext>
                  </a:extLst>
                </p:cNvPr>
                <p:cNvSpPr/>
                <p:nvPr/>
              </p:nvSpPr>
              <p:spPr>
                <a:xfrm>
                  <a:off x="2213384" y="1300210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E80CFF69-729E-41C0-8051-9C5325314488}"/>
                    </a:ext>
                  </a:extLst>
                </p:cNvPr>
                <p:cNvSpPr/>
                <p:nvPr/>
              </p:nvSpPr>
              <p:spPr>
                <a:xfrm>
                  <a:off x="2224127" y="2485538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F644D58-489B-407A-9E5F-99983632DBEB}"/>
                    </a:ext>
                  </a:extLst>
                </p:cNvPr>
                <p:cNvSpPr/>
                <p:nvPr/>
              </p:nvSpPr>
              <p:spPr>
                <a:xfrm>
                  <a:off x="1825807" y="2889705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1D73B553-F652-4859-A49D-E814F837F0E6}"/>
                    </a:ext>
                  </a:extLst>
                </p:cNvPr>
                <p:cNvSpPr/>
                <p:nvPr/>
              </p:nvSpPr>
              <p:spPr>
                <a:xfrm>
                  <a:off x="2604930" y="130097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9B3F336D-8F08-4B41-8F19-D5F38B6ED4EF}"/>
                    </a:ext>
                  </a:extLst>
                </p:cNvPr>
                <p:cNvSpPr/>
                <p:nvPr/>
              </p:nvSpPr>
              <p:spPr>
                <a:xfrm>
                  <a:off x="2222036" y="3262407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Elipse 66">
                  <a:extLst>
                    <a:ext uri="{FF2B5EF4-FFF2-40B4-BE49-F238E27FC236}">
                      <a16:creationId xmlns:a16="http://schemas.microsoft.com/office/drawing/2014/main" id="{FC251AB5-0B8F-4008-A7FE-CEF9BBAB75A8}"/>
                    </a:ext>
                  </a:extLst>
                </p:cNvPr>
                <p:cNvSpPr/>
                <p:nvPr/>
              </p:nvSpPr>
              <p:spPr>
                <a:xfrm>
                  <a:off x="1825807" y="3266751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8" name="Elipse 67">
                  <a:extLst>
                    <a:ext uri="{FF2B5EF4-FFF2-40B4-BE49-F238E27FC236}">
                      <a16:creationId xmlns:a16="http://schemas.microsoft.com/office/drawing/2014/main" id="{EFE389FB-F148-41FA-B492-6B611987B39F}"/>
                    </a:ext>
                  </a:extLst>
                </p:cNvPr>
                <p:cNvSpPr/>
                <p:nvPr/>
              </p:nvSpPr>
              <p:spPr>
                <a:xfrm>
                  <a:off x="2235182" y="2891114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3496519A-457F-4CA7-A269-51615AD81C5A}"/>
                    </a:ext>
                  </a:extLst>
                </p:cNvPr>
                <p:cNvSpPr/>
                <p:nvPr/>
              </p:nvSpPr>
              <p:spPr>
                <a:xfrm>
                  <a:off x="1440449" y="3258782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59079326-EF93-4E6A-8791-AB091C446393}"/>
                    </a:ext>
                  </a:extLst>
                </p:cNvPr>
                <p:cNvSpPr/>
                <p:nvPr/>
              </p:nvSpPr>
              <p:spPr>
                <a:xfrm>
                  <a:off x="1429020" y="2889706"/>
                  <a:ext cx="310789" cy="319669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C45CAD26-B6A2-4B9A-9734-11AC9C0D73B1}"/>
                    </a:ext>
                  </a:extLst>
                </p:cNvPr>
                <p:cNvSpPr/>
                <p:nvPr/>
              </p:nvSpPr>
              <p:spPr>
                <a:xfrm>
                  <a:off x="2996476" y="1298385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1438F79A-3FF0-4194-88C1-CDECE36C8F62}"/>
                    </a:ext>
                  </a:extLst>
                </p:cNvPr>
                <p:cNvSpPr/>
                <p:nvPr/>
              </p:nvSpPr>
              <p:spPr>
                <a:xfrm>
                  <a:off x="2989764" y="169607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AA3C849-089F-4285-A98A-08B85337C976}"/>
                    </a:ext>
                  </a:extLst>
                </p:cNvPr>
                <p:cNvSpPr/>
                <p:nvPr/>
              </p:nvSpPr>
              <p:spPr>
                <a:xfrm>
                  <a:off x="3402169" y="1687543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4" name="Elipse 73">
                  <a:extLst>
                    <a:ext uri="{FF2B5EF4-FFF2-40B4-BE49-F238E27FC236}">
                      <a16:creationId xmlns:a16="http://schemas.microsoft.com/office/drawing/2014/main" id="{78BFC43C-1CF3-4FDB-8239-B7081A276C46}"/>
                    </a:ext>
                  </a:extLst>
                </p:cNvPr>
                <p:cNvSpPr/>
                <p:nvPr/>
              </p:nvSpPr>
              <p:spPr>
                <a:xfrm>
                  <a:off x="2999950" y="2469865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AE700277-6FF6-4A22-95E9-B2514B179A83}"/>
                    </a:ext>
                  </a:extLst>
                </p:cNvPr>
                <p:cNvSpPr/>
                <p:nvPr/>
              </p:nvSpPr>
              <p:spPr>
                <a:xfrm>
                  <a:off x="2989765" y="2085278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996BB70-D610-44A9-9F77-31C93769BEBC}"/>
                    </a:ext>
                  </a:extLst>
                </p:cNvPr>
                <p:cNvSpPr/>
                <p:nvPr/>
              </p:nvSpPr>
              <p:spPr>
                <a:xfrm>
                  <a:off x="3395342" y="128610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7" name="Elipse 76">
                  <a:extLst>
                    <a:ext uri="{FF2B5EF4-FFF2-40B4-BE49-F238E27FC236}">
                      <a16:creationId xmlns:a16="http://schemas.microsoft.com/office/drawing/2014/main" id="{ABF65A18-64A5-42DF-94AC-8F11EAA580DB}"/>
                    </a:ext>
                  </a:extLst>
                </p:cNvPr>
                <p:cNvSpPr/>
                <p:nvPr/>
              </p:nvSpPr>
              <p:spPr>
                <a:xfrm>
                  <a:off x="2617464" y="327238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8" name="Elipse 77">
                  <a:extLst>
                    <a:ext uri="{FF2B5EF4-FFF2-40B4-BE49-F238E27FC236}">
                      <a16:creationId xmlns:a16="http://schemas.microsoft.com/office/drawing/2014/main" id="{32E86E7D-2BD6-4280-9FB3-EC4BBB17912C}"/>
                    </a:ext>
                  </a:extLst>
                </p:cNvPr>
                <p:cNvSpPr/>
                <p:nvPr/>
              </p:nvSpPr>
              <p:spPr>
                <a:xfrm>
                  <a:off x="2614322" y="2887303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9" name="Elipse 78">
                  <a:extLst>
                    <a:ext uri="{FF2B5EF4-FFF2-40B4-BE49-F238E27FC236}">
                      <a16:creationId xmlns:a16="http://schemas.microsoft.com/office/drawing/2014/main" id="{2AD07781-3C20-4262-806C-62A3C8CFEED1}"/>
                    </a:ext>
                  </a:extLst>
                </p:cNvPr>
                <p:cNvSpPr/>
                <p:nvPr/>
              </p:nvSpPr>
              <p:spPr>
                <a:xfrm>
                  <a:off x="2603862" y="2479497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0A607F05-1268-43E1-B21A-2ECF777B24B3}"/>
                    </a:ext>
                  </a:extLst>
                </p:cNvPr>
                <p:cNvSpPr/>
                <p:nvPr/>
              </p:nvSpPr>
              <p:spPr>
                <a:xfrm>
                  <a:off x="2604930" y="2079754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0D88A8A4-884C-4F61-B4C5-20DFF3D90EB0}"/>
                    </a:ext>
                  </a:extLst>
                </p:cNvPr>
                <p:cNvSpPr/>
                <p:nvPr/>
              </p:nvSpPr>
              <p:spPr>
                <a:xfrm>
                  <a:off x="2617464" y="168354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2" name="Elipse 81">
                  <a:extLst>
                    <a:ext uri="{FF2B5EF4-FFF2-40B4-BE49-F238E27FC236}">
                      <a16:creationId xmlns:a16="http://schemas.microsoft.com/office/drawing/2014/main" id="{68B1BA96-8B0D-46BA-82EE-7F6E7EC6C329}"/>
                    </a:ext>
                  </a:extLst>
                </p:cNvPr>
                <p:cNvSpPr/>
                <p:nvPr/>
              </p:nvSpPr>
              <p:spPr>
                <a:xfrm>
                  <a:off x="2996269" y="2889706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6A336F52-0EBA-40BA-AC7A-8F01F0C4407A}"/>
                    </a:ext>
                  </a:extLst>
                </p:cNvPr>
                <p:cNvSpPr/>
                <p:nvPr/>
              </p:nvSpPr>
              <p:spPr>
                <a:xfrm>
                  <a:off x="3395341" y="2090251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89891050-11AC-4641-AEE2-C89B038F0159}"/>
                    </a:ext>
                  </a:extLst>
                </p:cNvPr>
                <p:cNvSpPr/>
                <p:nvPr/>
              </p:nvSpPr>
              <p:spPr>
                <a:xfrm>
                  <a:off x="3391868" y="247216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F8CE9542-7951-4530-BFB4-A7AF719A997F}"/>
                    </a:ext>
                  </a:extLst>
                </p:cNvPr>
                <p:cNvSpPr/>
                <p:nvPr/>
              </p:nvSpPr>
              <p:spPr>
                <a:xfrm>
                  <a:off x="3391867" y="286844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E1F29721-E42C-43F0-A41C-EFB7ED5013EC}"/>
                    </a:ext>
                  </a:extLst>
                </p:cNvPr>
                <p:cNvSpPr/>
                <p:nvPr/>
              </p:nvSpPr>
              <p:spPr>
                <a:xfrm>
                  <a:off x="3395341" y="327086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7" name="Elipse 86">
                  <a:extLst>
                    <a:ext uri="{FF2B5EF4-FFF2-40B4-BE49-F238E27FC236}">
                      <a16:creationId xmlns:a16="http://schemas.microsoft.com/office/drawing/2014/main" id="{EBA103D6-E476-4A7D-A14B-F28586EC6489}"/>
                    </a:ext>
                  </a:extLst>
                </p:cNvPr>
                <p:cNvSpPr/>
                <p:nvPr/>
              </p:nvSpPr>
              <p:spPr>
                <a:xfrm>
                  <a:off x="3010551" y="3284829"/>
                  <a:ext cx="310789" cy="319669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D9E406AD-B2CC-4107-BC30-DB1E9D3F8532}"/>
                  </a:ext>
                </a:extLst>
              </p:cNvPr>
              <p:cNvGrpSpPr/>
              <p:nvPr/>
            </p:nvGrpSpPr>
            <p:grpSpPr>
              <a:xfrm>
                <a:off x="948918" y="1521929"/>
                <a:ext cx="4679773" cy="3116893"/>
                <a:chOff x="948918" y="1521929"/>
                <a:chExt cx="4679773" cy="3116893"/>
              </a:xfrm>
            </p:grpSpPr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73CA55B7-68B0-40AB-B066-9647EC03213D}"/>
                    </a:ext>
                  </a:extLst>
                </p:cNvPr>
                <p:cNvSpPr txBox="1"/>
                <p:nvPr/>
              </p:nvSpPr>
              <p:spPr>
                <a:xfrm>
                  <a:off x="971523" y="1555565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C1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51471AC2-DDD2-4196-BC48-E13136C6757B}"/>
                    </a:ext>
                  </a:extLst>
                </p:cNvPr>
                <p:cNvSpPr txBox="1"/>
                <p:nvPr/>
              </p:nvSpPr>
              <p:spPr>
                <a:xfrm>
                  <a:off x="1362536" y="1537049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C1</a:t>
                  </a:r>
                </a:p>
              </p:txBody>
            </p: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23BB37C-E29C-445C-9C9D-D862D409CB0C}"/>
                    </a:ext>
                  </a:extLst>
                </p:cNvPr>
                <p:cNvSpPr txBox="1"/>
                <p:nvPr/>
              </p:nvSpPr>
              <p:spPr>
                <a:xfrm>
                  <a:off x="1755040" y="1562791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C1</a:t>
                  </a:r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B292158C-6931-486B-AA41-2E8DE14BF18F}"/>
                    </a:ext>
                  </a:extLst>
                </p:cNvPr>
                <p:cNvSpPr txBox="1"/>
                <p:nvPr/>
              </p:nvSpPr>
              <p:spPr>
                <a:xfrm>
                  <a:off x="977730" y="1945353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C2</a:t>
                  </a:r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78FCFDCE-6503-4BD8-BCB0-AF1CDEC61135}"/>
                    </a:ext>
                  </a:extLst>
                </p:cNvPr>
                <p:cNvSpPr txBox="1"/>
                <p:nvPr/>
              </p:nvSpPr>
              <p:spPr>
                <a:xfrm>
                  <a:off x="1367047" y="196810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C2</a:t>
                  </a:r>
                </a:p>
              </p:txBody>
            </p:sp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54F2FDFA-7DC7-4A56-B269-3223CE5096B1}"/>
                    </a:ext>
                  </a:extLst>
                </p:cNvPr>
                <p:cNvSpPr txBox="1"/>
                <p:nvPr/>
              </p:nvSpPr>
              <p:spPr>
                <a:xfrm>
                  <a:off x="1752768" y="1960173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C2</a:t>
                  </a:r>
                </a:p>
              </p:txBody>
            </p: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BC89D098-2E7D-4901-9DB6-3CECB4AB4A78}"/>
                    </a:ext>
                  </a:extLst>
                </p:cNvPr>
                <p:cNvSpPr txBox="1"/>
                <p:nvPr/>
              </p:nvSpPr>
              <p:spPr>
                <a:xfrm>
                  <a:off x="986323" y="2344232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C3</a:t>
                  </a:r>
                </a:p>
              </p:txBody>
            </p: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EFE55F69-683A-495C-B525-4AE8579C0E26}"/>
                    </a:ext>
                  </a:extLst>
                </p:cNvPr>
                <p:cNvSpPr txBox="1"/>
                <p:nvPr/>
              </p:nvSpPr>
              <p:spPr>
                <a:xfrm>
                  <a:off x="1367047" y="235489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C3</a:t>
                  </a:r>
                </a:p>
              </p:txBody>
            </p:sp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AB230F05-FDA2-470E-84F4-06931CC70F2B}"/>
                    </a:ext>
                  </a:extLst>
                </p:cNvPr>
                <p:cNvSpPr txBox="1"/>
                <p:nvPr/>
              </p:nvSpPr>
              <p:spPr>
                <a:xfrm>
                  <a:off x="1775059" y="2332833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C3</a:t>
                  </a:r>
                </a:p>
              </p:txBody>
            </p:sp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B3F0A7A7-2537-4CEA-83E9-63D49D6D905F}"/>
                    </a:ext>
                  </a:extLst>
                </p:cNvPr>
                <p:cNvSpPr txBox="1"/>
                <p:nvPr/>
              </p:nvSpPr>
              <p:spPr>
                <a:xfrm>
                  <a:off x="979439" y="275748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C4</a:t>
                  </a:r>
                </a:p>
              </p:txBody>
            </p:sp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17FF374E-F1FE-4B44-A385-CCFEF1DEC790}"/>
                    </a:ext>
                  </a:extLst>
                </p:cNvPr>
                <p:cNvSpPr txBox="1"/>
                <p:nvPr/>
              </p:nvSpPr>
              <p:spPr>
                <a:xfrm>
                  <a:off x="1361637" y="2761270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C4</a:t>
                  </a:r>
                </a:p>
              </p:txBody>
            </p:sp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2962F764-C4A3-444C-B4BB-36AB1172433E}"/>
                    </a:ext>
                  </a:extLst>
                </p:cNvPr>
                <p:cNvSpPr txBox="1"/>
                <p:nvPr/>
              </p:nvSpPr>
              <p:spPr>
                <a:xfrm>
                  <a:off x="1756842" y="2753503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C4</a:t>
                  </a:r>
                </a:p>
              </p:txBody>
            </p:sp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B9E9E4FF-DD0E-4C74-8275-B010A267807F}"/>
                    </a:ext>
                  </a:extLst>
                </p:cNvPr>
                <p:cNvSpPr txBox="1"/>
                <p:nvPr/>
              </p:nvSpPr>
              <p:spPr>
                <a:xfrm>
                  <a:off x="977729" y="315177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C5</a:t>
                  </a:r>
                </a:p>
              </p:txBody>
            </p: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3D13AF90-FB8F-4A88-AA48-B18307692301}"/>
                    </a:ext>
                  </a:extLst>
                </p:cNvPr>
                <p:cNvSpPr txBox="1"/>
                <p:nvPr/>
              </p:nvSpPr>
              <p:spPr>
                <a:xfrm>
                  <a:off x="1370233" y="3148315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C5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6F6BAB44-915F-4845-9803-82219459A511}"/>
                    </a:ext>
                  </a:extLst>
                </p:cNvPr>
                <p:cNvSpPr txBox="1"/>
                <p:nvPr/>
              </p:nvSpPr>
              <p:spPr>
                <a:xfrm>
                  <a:off x="1777273" y="315177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C5</a:t>
                  </a: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BCDA76D3-833A-4ED9-B789-4CE3AE495AA7}"/>
                    </a:ext>
                  </a:extLst>
                </p:cNvPr>
                <p:cNvSpPr txBox="1"/>
                <p:nvPr/>
              </p:nvSpPr>
              <p:spPr>
                <a:xfrm>
                  <a:off x="989533" y="3520071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C6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BB28D688-6CD8-48CE-B9D9-5DC7AD51A156}"/>
                    </a:ext>
                  </a:extLst>
                </p:cNvPr>
                <p:cNvSpPr txBox="1"/>
                <p:nvPr/>
              </p:nvSpPr>
              <p:spPr>
                <a:xfrm>
                  <a:off x="1370233" y="353154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C6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83FAAE36-4100-45BC-A676-B98C0FFA0344}"/>
                    </a:ext>
                  </a:extLst>
                </p:cNvPr>
                <p:cNvSpPr txBox="1"/>
                <p:nvPr/>
              </p:nvSpPr>
              <p:spPr>
                <a:xfrm>
                  <a:off x="1762838" y="3528433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C6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E5F035A-940D-430E-A781-5C57B5209D0A}"/>
                    </a:ext>
                  </a:extLst>
                </p:cNvPr>
                <p:cNvSpPr txBox="1"/>
                <p:nvPr/>
              </p:nvSpPr>
              <p:spPr>
                <a:xfrm>
                  <a:off x="2152055" y="353031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T6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5F7C54A5-B166-42A4-8B6F-3878EDC6F2EA}"/>
                    </a:ext>
                  </a:extLst>
                </p:cNvPr>
                <p:cNvSpPr txBox="1"/>
                <p:nvPr/>
              </p:nvSpPr>
              <p:spPr>
                <a:xfrm>
                  <a:off x="2556062" y="3538035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T6</a:t>
                  </a:r>
                </a:p>
              </p:txBody>
            </p:sp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FFDC0B10-8C26-4072-A0CC-4A308DCCECA4}"/>
                    </a:ext>
                  </a:extLst>
                </p:cNvPr>
                <p:cNvSpPr txBox="1"/>
                <p:nvPr/>
              </p:nvSpPr>
              <p:spPr>
                <a:xfrm>
                  <a:off x="2950578" y="353031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T6</a:t>
                  </a:r>
                </a:p>
              </p:txBody>
            </p:sp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3494E8F1-BDDB-4B57-AFF5-DCD60B29A059}"/>
                    </a:ext>
                  </a:extLst>
                </p:cNvPr>
                <p:cNvSpPr txBox="1"/>
                <p:nvPr/>
              </p:nvSpPr>
              <p:spPr>
                <a:xfrm>
                  <a:off x="2152844" y="314214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T5</a:t>
                  </a:r>
                </a:p>
              </p:txBody>
            </p:sp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B0D06568-8739-4875-82E4-92C953B20A1A}"/>
                    </a:ext>
                  </a:extLst>
                </p:cNvPr>
                <p:cNvSpPr txBox="1"/>
                <p:nvPr/>
              </p:nvSpPr>
              <p:spPr>
                <a:xfrm>
                  <a:off x="2545001" y="314214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T5</a:t>
                  </a:r>
                </a:p>
              </p:txBody>
            </p: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68254F5B-82F8-4A3B-81C2-D00EFD509B7A}"/>
                    </a:ext>
                  </a:extLst>
                </p:cNvPr>
                <p:cNvSpPr txBox="1"/>
                <p:nvPr/>
              </p:nvSpPr>
              <p:spPr>
                <a:xfrm>
                  <a:off x="2937625" y="3142144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T5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B93B966A-13A9-4E52-9529-F3CEC49DEBD2}"/>
                    </a:ext>
                  </a:extLst>
                </p:cNvPr>
                <p:cNvSpPr txBox="1"/>
                <p:nvPr/>
              </p:nvSpPr>
              <p:spPr>
                <a:xfrm>
                  <a:off x="2146645" y="274349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T4</a:t>
                  </a: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763AB394-8D69-4E43-9CC2-168E61FEDAE4}"/>
                    </a:ext>
                  </a:extLst>
                </p:cNvPr>
                <p:cNvSpPr txBox="1"/>
                <p:nvPr/>
              </p:nvSpPr>
              <p:spPr>
                <a:xfrm>
                  <a:off x="2549777" y="2737672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T4</a:t>
                  </a:r>
                </a:p>
              </p:txBody>
            </p:sp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438AEBBD-1BA0-4205-8369-5B47C8CACE66}"/>
                    </a:ext>
                  </a:extLst>
                </p:cNvPr>
                <p:cNvSpPr txBox="1"/>
                <p:nvPr/>
              </p:nvSpPr>
              <p:spPr>
                <a:xfrm>
                  <a:off x="2934834" y="2733406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T4</a:t>
                  </a:r>
                </a:p>
              </p:txBody>
            </p:sp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FF983B0D-2C42-418D-BDCB-F410906EBC1E}"/>
                    </a:ext>
                  </a:extLst>
                </p:cNvPr>
                <p:cNvSpPr txBox="1"/>
                <p:nvPr/>
              </p:nvSpPr>
              <p:spPr>
                <a:xfrm>
                  <a:off x="2142205" y="2336222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T3</a:t>
                  </a:r>
                </a:p>
              </p:txBody>
            </p:sp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16F0E28C-8078-4BD2-AFFD-A2C9DEBBB315}"/>
                    </a:ext>
                  </a:extLst>
                </p:cNvPr>
                <p:cNvSpPr txBox="1"/>
                <p:nvPr/>
              </p:nvSpPr>
              <p:spPr>
                <a:xfrm>
                  <a:off x="2534806" y="2332061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T3</a:t>
                  </a:r>
                </a:p>
              </p:txBody>
            </p:sp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68BDE7BA-D3F6-4AC6-8394-E44EA60C8CDA}"/>
                    </a:ext>
                  </a:extLst>
                </p:cNvPr>
                <p:cNvSpPr txBox="1"/>
                <p:nvPr/>
              </p:nvSpPr>
              <p:spPr>
                <a:xfrm>
                  <a:off x="2941454" y="2354897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T3</a:t>
                  </a:r>
                </a:p>
              </p:txBody>
            </p:sp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5BF6528F-984D-4D6D-8BAE-88BB65B19EA3}"/>
                    </a:ext>
                  </a:extLst>
                </p:cNvPr>
                <p:cNvSpPr txBox="1"/>
                <p:nvPr/>
              </p:nvSpPr>
              <p:spPr>
                <a:xfrm>
                  <a:off x="2160166" y="1931708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T2</a:t>
                  </a:r>
                </a:p>
              </p:txBody>
            </p:sp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2F0B08C8-2700-4B5E-A292-389E496CE402}"/>
                    </a:ext>
                  </a:extLst>
                </p:cNvPr>
                <p:cNvSpPr txBox="1"/>
                <p:nvPr/>
              </p:nvSpPr>
              <p:spPr>
                <a:xfrm>
                  <a:off x="2534806" y="1942210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T2</a:t>
                  </a:r>
                </a:p>
              </p:txBody>
            </p:sp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0B7DAFB6-AFBC-4A48-AA34-69E1F34981E6}"/>
                    </a:ext>
                  </a:extLst>
                </p:cNvPr>
                <p:cNvSpPr txBox="1"/>
                <p:nvPr/>
              </p:nvSpPr>
              <p:spPr>
                <a:xfrm>
                  <a:off x="2953228" y="1949509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T2</a:t>
                  </a:r>
                </a:p>
              </p:txBody>
            </p:sp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6601641F-26B8-43C6-8966-5F97F990A5B8}"/>
                    </a:ext>
                  </a:extLst>
                </p:cNvPr>
                <p:cNvSpPr txBox="1"/>
                <p:nvPr/>
              </p:nvSpPr>
              <p:spPr>
                <a:xfrm>
                  <a:off x="2149475" y="1549730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T1</a:t>
                  </a:r>
                </a:p>
              </p:txBody>
            </p:sp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06465FEE-DABD-4343-9418-490A7F5344DE}"/>
                    </a:ext>
                  </a:extLst>
                </p:cNvPr>
                <p:cNvSpPr txBox="1"/>
                <p:nvPr/>
              </p:nvSpPr>
              <p:spPr>
                <a:xfrm>
                  <a:off x="2549777" y="1555322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T1</a:t>
                  </a:r>
                </a:p>
              </p:txBody>
            </p:sp>
            <p:sp>
              <p:nvSpPr>
                <p:cNvPr id="50" name="CuadroTexto 49">
                  <a:extLst>
                    <a:ext uri="{FF2B5EF4-FFF2-40B4-BE49-F238E27FC236}">
                      <a16:creationId xmlns:a16="http://schemas.microsoft.com/office/drawing/2014/main" id="{BCB03FE3-B594-47A3-8A98-AADA9D9AFAE6}"/>
                    </a:ext>
                  </a:extLst>
                </p:cNvPr>
                <p:cNvSpPr txBox="1"/>
                <p:nvPr/>
              </p:nvSpPr>
              <p:spPr>
                <a:xfrm>
                  <a:off x="2945243" y="1552188"/>
                  <a:ext cx="5461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/>
                    <a:t>T1</a:t>
                  </a:r>
                </a:p>
              </p:txBody>
            </p:sp>
            <p:sp>
              <p:nvSpPr>
                <p:cNvPr id="89" name="Elipse 88">
                  <a:extLst>
                    <a:ext uri="{FF2B5EF4-FFF2-40B4-BE49-F238E27FC236}">
                      <a16:creationId xmlns:a16="http://schemas.microsoft.com/office/drawing/2014/main" id="{A63A6FFB-6317-4A38-AA03-9376A515089C}"/>
                    </a:ext>
                  </a:extLst>
                </p:cNvPr>
                <p:cNvSpPr/>
                <p:nvPr/>
              </p:nvSpPr>
              <p:spPr>
                <a:xfrm>
                  <a:off x="998793" y="4295125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C1901BF5-386E-4D1F-9E80-398015B59D74}"/>
                    </a:ext>
                  </a:extLst>
                </p:cNvPr>
                <p:cNvSpPr/>
                <p:nvPr/>
              </p:nvSpPr>
              <p:spPr>
                <a:xfrm>
                  <a:off x="1390068" y="4307999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3" name="Elipse 92">
                  <a:extLst>
                    <a:ext uri="{FF2B5EF4-FFF2-40B4-BE49-F238E27FC236}">
                      <a16:creationId xmlns:a16="http://schemas.microsoft.com/office/drawing/2014/main" id="{BDDCFC40-EA04-4ECC-A301-2C672BCB3AE5}"/>
                    </a:ext>
                  </a:extLst>
                </p:cNvPr>
                <p:cNvSpPr/>
                <p:nvPr/>
              </p:nvSpPr>
              <p:spPr>
                <a:xfrm>
                  <a:off x="1768619" y="4299592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755DDE85-C95D-4070-98F2-2772FCC75B5E}"/>
                    </a:ext>
                  </a:extLst>
                </p:cNvPr>
                <p:cNvSpPr txBox="1"/>
                <p:nvPr/>
              </p:nvSpPr>
              <p:spPr>
                <a:xfrm>
                  <a:off x="948918" y="4319329"/>
                  <a:ext cx="5461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100" b="1" dirty="0"/>
                    <a:t>NTC</a:t>
                  </a:r>
                </a:p>
              </p:txBody>
            </p:sp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5CF58CA-60A7-40F5-BA3B-7ED20547A59E}"/>
                    </a:ext>
                  </a:extLst>
                </p:cNvPr>
                <p:cNvSpPr txBox="1"/>
                <p:nvPr/>
              </p:nvSpPr>
              <p:spPr>
                <a:xfrm>
                  <a:off x="1346146" y="4330659"/>
                  <a:ext cx="5461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100" b="1" dirty="0"/>
                    <a:t>NTC</a:t>
                  </a:r>
                </a:p>
              </p:txBody>
            </p:sp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E9673DBC-BCF8-4623-BFCC-5198730E8F9D}"/>
                    </a:ext>
                  </a:extLst>
                </p:cNvPr>
                <p:cNvSpPr txBox="1"/>
                <p:nvPr/>
              </p:nvSpPr>
              <p:spPr>
                <a:xfrm>
                  <a:off x="1712777" y="4327548"/>
                  <a:ext cx="5461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100" b="1" dirty="0"/>
                    <a:t>NTC</a:t>
                  </a:r>
                </a:p>
              </p:txBody>
            </p:sp>
            <p:sp>
              <p:nvSpPr>
                <p:cNvPr id="103" name="Elipse 102">
                  <a:extLst>
                    <a:ext uri="{FF2B5EF4-FFF2-40B4-BE49-F238E27FC236}">
                      <a16:creationId xmlns:a16="http://schemas.microsoft.com/office/drawing/2014/main" id="{FC449A75-1598-457F-A60F-020765E8129C}"/>
                    </a:ext>
                  </a:extLst>
                </p:cNvPr>
                <p:cNvSpPr/>
                <p:nvPr/>
              </p:nvSpPr>
              <p:spPr>
                <a:xfrm>
                  <a:off x="3359124" y="4313713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4" name="Elipse 103">
                  <a:extLst>
                    <a:ext uri="{FF2B5EF4-FFF2-40B4-BE49-F238E27FC236}">
                      <a16:creationId xmlns:a16="http://schemas.microsoft.com/office/drawing/2014/main" id="{82AD0915-A441-4766-9BA4-77FB5046AB5D}"/>
                    </a:ext>
                  </a:extLst>
                </p:cNvPr>
                <p:cNvSpPr/>
                <p:nvPr/>
              </p:nvSpPr>
              <p:spPr>
                <a:xfrm>
                  <a:off x="3750399" y="4319153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5" name="Elipse 104">
                  <a:extLst>
                    <a:ext uri="{FF2B5EF4-FFF2-40B4-BE49-F238E27FC236}">
                      <a16:creationId xmlns:a16="http://schemas.microsoft.com/office/drawing/2014/main" id="{3A51F2A5-C1C0-44B0-BB46-3EA1B022CEC3}"/>
                    </a:ext>
                  </a:extLst>
                </p:cNvPr>
                <p:cNvSpPr/>
                <p:nvPr/>
              </p:nvSpPr>
              <p:spPr>
                <a:xfrm>
                  <a:off x="4128950" y="4318180"/>
                  <a:ext cx="310789" cy="319669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7" name="Elipse 256">
                  <a:extLst>
                    <a:ext uri="{FF2B5EF4-FFF2-40B4-BE49-F238E27FC236}">
                      <a16:creationId xmlns:a16="http://schemas.microsoft.com/office/drawing/2014/main" id="{35DABF4E-5BD7-42C0-861C-751327301554}"/>
                    </a:ext>
                  </a:extLst>
                </p:cNvPr>
                <p:cNvSpPr/>
                <p:nvPr/>
              </p:nvSpPr>
              <p:spPr>
                <a:xfrm>
                  <a:off x="3355066" y="1527521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58" name="Elipse 257">
                  <a:extLst>
                    <a:ext uri="{FF2B5EF4-FFF2-40B4-BE49-F238E27FC236}">
                      <a16:creationId xmlns:a16="http://schemas.microsoft.com/office/drawing/2014/main" id="{5647D2BC-E19A-4BFD-812E-2A063A7ACB84}"/>
                    </a:ext>
                  </a:extLst>
                </p:cNvPr>
                <p:cNvSpPr/>
                <p:nvPr/>
              </p:nvSpPr>
              <p:spPr>
                <a:xfrm>
                  <a:off x="3342911" y="1932372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0" name="Elipse 259">
                  <a:extLst>
                    <a:ext uri="{FF2B5EF4-FFF2-40B4-BE49-F238E27FC236}">
                      <a16:creationId xmlns:a16="http://schemas.microsoft.com/office/drawing/2014/main" id="{E4F01E61-634A-422B-9A09-97B4191E07A7}"/>
                    </a:ext>
                  </a:extLst>
                </p:cNvPr>
                <p:cNvSpPr/>
                <p:nvPr/>
              </p:nvSpPr>
              <p:spPr>
                <a:xfrm>
                  <a:off x="3731396" y="1940227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1" name="Elipse 260">
                  <a:extLst>
                    <a:ext uri="{FF2B5EF4-FFF2-40B4-BE49-F238E27FC236}">
                      <a16:creationId xmlns:a16="http://schemas.microsoft.com/office/drawing/2014/main" id="{C2F7A124-FE7C-4E46-A8C2-AE4AEABF5190}"/>
                    </a:ext>
                  </a:extLst>
                </p:cNvPr>
                <p:cNvSpPr/>
                <p:nvPr/>
              </p:nvSpPr>
              <p:spPr>
                <a:xfrm>
                  <a:off x="3726552" y="2330934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2" name="Elipse 261">
                  <a:extLst>
                    <a:ext uri="{FF2B5EF4-FFF2-40B4-BE49-F238E27FC236}">
                      <a16:creationId xmlns:a16="http://schemas.microsoft.com/office/drawing/2014/main" id="{28E969F6-F729-44DD-B80D-26A275C45C96}"/>
                    </a:ext>
                  </a:extLst>
                </p:cNvPr>
                <p:cNvSpPr/>
                <p:nvPr/>
              </p:nvSpPr>
              <p:spPr>
                <a:xfrm>
                  <a:off x="3731396" y="2727826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3" name="Elipse 262">
                  <a:extLst>
                    <a:ext uri="{FF2B5EF4-FFF2-40B4-BE49-F238E27FC236}">
                      <a16:creationId xmlns:a16="http://schemas.microsoft.com/office/drawing/2014/main" id="{4C355DC2-447B-4DCC-8B86-95AA4DC1E8C1}"/>
                    </a:ext>
                  </a:extLst>
                </p:cNvPr>
                <p:cNvSpPr/>
                <p:nvPr/>
              </p:nvSpPr>
              <p:spPr>
                <a:xfrm>
                  <a:off x="3750399" y="3133407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4" name="Elipse 263">
                  <a:extLst>
                    <a:ext uri="{FF2B5EF4-FFF2-40B4-BE49-F238E27FC236}">
                      <a16:creationId xmlns:a16="http://schemas.microsoft.com/office/drawing/2014/main" id="{C58474AC-AD55-46A4-99D6-73EB01346116}"/>
                    </a:ext>
                  </a:extLst>
                </p:cNvPr>
                <p:cNvSpPr/>
                <p:nvPr/>
              </p:nvSpPr>
              <p:spPr>
                <a:xfrm>
                  <a:off x="3737810" y="3508505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5" name="Elipse 264">
                  <a:extLst>
                    <a:ext uri="{FF2B5EF4-FFF2-40B4-BE49-F238E27FC236}">
                      <a16:creationId xmlns:a16="http://schemas.microsoft.com/office/drawing/2014/main" id="{4E38CA2B-CCDF-4B41-B7B6-3C795AC8356C}"/>
                    </a:ext>
                  </a:extLst>
                </p:cNvPr>
                <p:cNvSpPr/>
                <p:nvPr/>
              </p:nvSpPr>
              <p:spPr>
                <a:xfrm>
                  <a:off x="3338734" y="2336742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6" name="Elipse 265">
                  <a:extLst>
                    <a:ext uri="{FF2B5EF4-FFF2-40B4-BE49-F238E27FC236}">
                      <a16:creationId xmlns:a16="http://schemas.microsoft.com/office/drawing/2014/main" id="{6083A442-2DE7-4551-B9E0-513C36691018}"/>
                    </a:ext>
                  </a:extLst>
                </p:cNvPr>
                <p:cNvSpPr/>
                <p:nvPr/>
              </p:nvSpPr>
              <p:spPr>
                <a:xfrm>
                  <a:off x="3344792" y="2720480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7" name="Elipse 266">
                  <a:extLst>
                    <a:ext uri="{FF2B5EF4-FFF2-40B4-BE49-F238E27FC236}">
                      <a16:creationId xmlns:a16="http://schemas.microsoft.com/office/drawing/2014/main" id="{57190951-C65F-4353-AFC5-6C27676AE60E}"/>
                    </a:ext>
                  </a:extLst>
                </p:cNvPr>
                <p:cNvSpPr/>
                <p:nvPr/>
              </p:nvSpPr>
              <p:spPr>
                <a:xfrm>
                  <a:off x="3347989" y="3111890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8" name="Elipse 267">
                  <a:extLst>
                    <a:ext uri="{FF2B5EF4-FFF2-40B4-BE49-F238E27FC236}">
                      <a16:creationId xmlns:a16="http://schemas.microsoft.com/office/drawing/2014/main" id="{60CB0314-5C0E-41F2-8169-58C4F1936872}"/>
                    </a:ext>
                  </a:extLst>
                </p:cNvPr>
                <p:cNvSpPr/>
                <p:nvPr/>
              </p:nvSpPr>
              <p:spPr>
                <a:xfrm>
                  <a:off x="3353020" y="3523104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69" name="Elipse 268">
                  <a:extLst>
                    <a:ext uri="{FF2B5EF4-FFF2-40B4-BE49-F238E27FC236}">
                      <a16:creationId xmlns:a16="http://schemas.microsoft.com/office/drawing/2014/main" id="{0091A50C-1A69-4856-83FA-3CEF3A97D96E}"/>
                    </a:ext>
                  </a:extLst>
                </p:cNvPr>
                <p:cNvSpPr/>
                <p:nvPr/>
              </p:nvSpPr>
              <p:spPr>
                <a:xfrm>
                  <a:off x="3736275" y="1549933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0" name="Elipse 269">
                  <a:extLst>
                    <a:ext uri="{FF2B5EF4-FFF2-40B4-BE49-F238E27FC236}">
                      <a16:creationId xmlns:a16="http://schemas.microsoft.com/office/drawing/2014/main" id="{85CA065F-2050-4A81-A93B-9E8644D2177F}"/>
                    </a:ext>
                  </a:extLst>
                </p:cNvPr>
                <p:cNvSpPr/>
                <p:nvPr/>
              </p:nvSpPr>
              <p:spPr>
                <a:xfrm>
                  <a:off x="4125216" y="1524387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1" name="Elipse 270">
                  <a:extLst>
                    <a:ext uri="{FF2B5EF4-FFF2-40B4-BE49-F238E27FC236}">
                      <a16:creationId xmlns:a16="http://schemas.microsoft.com/office/drawing/2014/main" id="{70AA383A-528D-4C5F-B09F-ECEB4D1F2374}"/>
                    </a:ext>
                  </a:extLst>
                </p:cNvPr>
                <p:cNvSpPr/>
                <p:nvPr/>
              </p:nvSpPr>
              <p:spPr>
                <a:xfrm>
                  <a:off x="4128950" y="1944598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2" name="Elipse 271">
                  <a:extLst>
                    <a:ext uri="{FF2B5EF4-FFF2-40B4-BE49-F238E27FC236}">
                      <a16:creationId xmlns:a16="http://schemas.microsoft.com/office/drawing/2014/main" id="{081960DC-4B42-4601-8CEC-63BE99331BAD}"/>
                    </a:ext>
                  </a:extLst>
                </p:cNvPr>
                <p:cNvSpPr/>
                <p:nvPr/>
              </p:nvSpPr>
              <p:spPr>
                <a:xfrm>
                  <a:off x="4118336" y="2320132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56113FE2-88E1-48E9-9CFF-4D95B949BE60}"/>
                    </a:ext>
                  </a:extLst>
                </p:cNvPr>
                <p:cNvSpPr/>
                <p:nvPr/>
              </p:nvSpPr>
              <p:spPr>
                <a:xfrm>
                  <a:off x="4122014" y="2733406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4" name="Elipse 273">
                  <a:extLst>
                    <a:ext uri="{FF2B5EF4-FFF2-40B4-BE49-F238E27FC236}">
                      <a16:creationId xmlns:a16="http://schemas.microsoft.com/office/drawing/2014/main" id="{D5CEA534-9028-4141-B4E4-F9A4C2079E9B}"/>
                    </a:ext>
                  </a:extLst>
                </p:cNvPr>
                <p:cNvSpPr/>
                <p:nvPr/>
              </p:nvSpPr>
              <p:spPr>
                <a:xfrm>
                  <a:off x="4125216" y="3131389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0E0F486-B7BE-4D37-9C27-B4C0B693259C}"/>
                    </a:ext>
                  </a:extLst>
                </p:cNvPr>
                <p:cNvSpPr/>
                <p:nvPr/>
              </p:nvSpPr>
              <p:spPr>
                <a:xfrm>
                  <a:off x="4113243" y="3522110"/>
                  <a:ext cx="321278" cy="30480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6" name="Elipse 275">
                  <a:extLst>
                    <a:ext uri="{FF2B5EF4-FFF2-40B4-BE49-F238E27FC236}">
                      <a16:creationId xmlns:a16="http://schemas.microsoft.com/office/drawing/2014/main" id="{461DFB40-F7DD-49AE-9C66-70776E1B9ED1}"/>
                    </a:ext>
                  </a:extLst>
                </p:cNvPr>
                <p:cNvSpPr/>
                <p:nvPr/>
              </p:nvSpPr>
              <p:spPr>
                <a:xfrm>
                  <a:off x="4488613" y="153336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79" name="Elipse 278">
                  <a:extLst>
                    <a:ext uri="{FF2B5EF4-FFF2-40B4-BE49-F238E27FC236}">
                      <a16:creationId xmlns:a16="http://schemas.microsoft.com/office/drawing/2014/main" id="{DA022A98-168F-4288-A5DD-D0B5FF13375A}"/>
                    </a:ext>
                  </a:extLst>
                </p:cNvPr>
                <p:cNvSpPr/>
                <p:nvPr/>
              </p:nvSpPr>
              <p:spPr>
                <a:xfrm>
                  <a:off x="4885133" y="1521929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0" name="Elipse 279">
                  <a:extLst>
                    <a:ext uri="{FF2B5EF4-FFF2-40B4-BE49-F238E27FC236}">
                      <a16:creationId xmlns:a16="http://schemas.microsoft.com/office/drawing/2014/main" id="{F1AA5FFE-50CD-49FB-BCA4-CC2E3C1D1CDA}"/>
                    </a:ext>
                  </a:extLst>
                </p:cNvPr>
                <p:cNvSpPr/>
                <p:nvPr/>
              </p:nvSpPr>
              <p:spPr>
                <a:xfrm>
                  <a:off x="4894463" y="1942210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1" name="Elipse 280">
                  <a:extLst>
                    <a:ext uri="{FF2B5EF4-FFF2-40B4-BE49-F238E27FC236}">
                      <a16:creationId xmlns:a16="http://schemas.microsoft.com/office/drawing/2014/main" id="{A82BF2EA-7A67-4D63-A4C8-31FD3073102E}"/>
                    </a:ext>
                  </a:extLst>
                </p:cNvPr>
                <p:cNvSpPr/>
                <p:nvPr/>
              </p:nvSpPr>
              <p:spPr>
                <a:xfrm>
                  <a:off x="4891954" y="2719505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2" name="Elipse 281">
                  <a:extLst>
                    <a:ext uri="{FF2B5EF4-FFF2-40B4-BE49-F238E27FC236}">
                      <a16:creationId xmlns:a16="http://schemas.microsoft.com/office/drawing/2014/main" id="{1177EEB1-8292-4AFA-8DD9-FCB555416EDC}"/>
                    </a:ext>
                  </a:extLst>
                </p:cNvPr>
                <p:cNvSpPr/>
                <p:nvPr/>
              </p:nvSpPr>
              <p:spPr>
                <a:xfrm>
                  <a:off x="5275147" y="3538035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3" name="Elipse 282">
                  <a:extLst>
                    <a:ext uri="{FF2B5EF4-FFF2-40B4-BE49-F238E27FC236}">
                      <a16:creationId xmlns:a16="http://schemas.microsoft.com/office/drawing/2014/main" id="{9613B325-8633-4250-AF4C-496BCF127B69}"/>
                    </a:ext>
                  </a:extLst>
                </p:cNvPr>
                <p:cNvSpPr/>
                <p:nvPr/>
              </p:nvSpPr>
              <p:spPr>
                <a:xfrm>
                  <a:off x="4891954" y="3126359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CC13952E-B80F-473D-A47A-9762E0B05602}"/>
                    </a:ext>
                  </a:extLst>
                </p:cNvPr>
                <p:cNvSpPr/>
                <p:nvPr/>
              </p:nvSpPr>
              <p:spPr>
                <a:xfrm>
                  <a:off x="4900309" y="351035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5" name="Elipse 284">
                  <a:extLst>
                    <a:ext uri="{FF2B5EF4-FFF2-40B4-BE49-F238E27FC236}">
                      <a16:creationId xmlns:a16="http://schemas.microsoft.com/office/drawing/2014/main" id="{91DECF28-47AC-411F-981D-567F45B1A6D4}"/>
                    </a:ext>
                  </a:extLst>
                </p:cNvPr>
                <p:cNvSpPr/>
                <p:nvPr/>
              </p:nvSpPr>
              <p:spPr>
                <a:xfrm>
                  <a:off x="4509239" y="3514024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6" name="Elipse 285">
                  <a:extLst>
                    <a:ext uri="{FF2B5EF4-FFF2-40B4-BE49-F238E27FC236}">
                      <a16:creationId xmlns:a16="http://schemas.microsoft.com/office/drawing/2014/main" id="{E12AD056-8F0A-4400-B499-D0066AAADDF9}"/>
                    </a:ext>
                  </a:extLst>
                </p:cNvPr>
                <p:cNvSpPr/>
                <p:nvPr/>
              </p:nvSpPr>
              <p:spPr>
                <a:xfrm>
                  <a:off x="4517137" y="3123976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5D6BE79-4377-4695-A276-154B00F3DB5B}"/>
                    </a:ext>
                  </a:extLst>
                </p:cNvPr>
                <p:cNvSpPr/>
                <p:nvPr/>
              </p:nvSpPr>
              <p:spPr>
                <a:xfrm>
                  <a:off x="4520497" y="272570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8" name="Elipse 287">
                  <a:extLst>
                    <a:ext uri="{FF2B5EF4-FFF2-40B4-BE49-F238E27FC236}">
                      <a16:creationId xmlns:a16="http://schemas.microsoft.com/office/drawing/2014/main" id="{AB694090-C924-419F-83F7-E2269DF6F9D3}"/>
                    </a:ext>
                  </a:extLst>
                </p:cNvPr>
                <p:cNvSpPr/>
                <p:nvPr/>
              </p:nvSpPr>
              <p:spPr>
                <a:xfrm>
                  <a:off x="4510008" y="233622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89" name="Elipse 288">
                  <a:extLst>
                    <a:ext uri="{FF2B5EF4-FFF2-40B4-BE49-F238E27FC236}">
                      <a16:creationId xmlns:a16="http://schemas.microsoft.com/office/drawing/2014/main" id="{CB0B3C51-6382-443D-A31F-BFBFBA3ED938}"/>
                    </a:ext>
                  </a:extLst>
                </p:cNvPr>
                <p:cNvSpPr/>
                <p:nvPr/>
              </p:nvSpPr>
              <p:spPr>
                <a:xfrm>
                  <a:off x="4498998" y="1930931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0" name="Elipse 289">
                  <a:extLst>
                    <a:ext uri="{FF2B5EF4-FFF2-40B4-BE49-F238E27FC236}">
                      <a16:creationId xmlns:a16="http://schemas.microsoft.com/office/drawing/2014/main" id="{03A0388A-231B-42B0-8B6E-2C822EEB53AD}"/>
                    </a:ext>
                  </a:extLst>
                </p:cNvPr>
                <p:cNvSpPr/>
                <p:nvPr/>
              </p:nvSpPr>
              <p:spPr>
                <a:xfrm>
                  <a:off x="4916653" y="2332827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1" name="Elipse 290">
                  <a:extLst>
                    <a:ext uri="{FF2B5EF4-FFF2-40B4-BE49-F238E27FC236}">
                      <a16:creationId xmlns:a16="http://schemas.microsoft.com/office/drawing/2014/main" id="{4161E3B0-2B53-4781-B8B2-7280F032D8CE}"/>
                    </a:ext>
                  </a:extLst>
                </p:cNvPr>
                <p:cNvSpPr/>
                <p:nvPr/>
              </p:nvSpPr>
              <p:spPr>
                <a:xfrm>
                  <a:off x="5300110" y="1541421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2" name="Elipse 291">
                  <a:extLst>
                    <a:ext uri="{FF2B5EF4-FFF2-40B4-BE49-F238E27FC236}">
                      <a16:creationId xmlns:a16="http://schemas.microsoft.com/office/drawing/2014/main" id="{6C60CE1D-CBE0-425E-BDAC-DC5DBBDA8113}"/>
                    </a:ext>
                  </a:extLst>
                </p:cNvPr>
                <p:cNvSpPr/>
                <p:nvPr/>
              </p:nvSpPr>
              <p:spPr>
                <a:xfrm>
                  <a:off x="5298593" y="1954054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3" name="Elipse 292">
                  <a:extLst>
                    <a:ext uri="{FF2B5EF4-FFF2-40B4-BE49-F238E27FC236}">
                      <a16:creationId xmlns:a16="http://schemas.microsoft.com/office/drawing/2014/main" id="{054329B9-9B15-40EE-AC37-FC5FC5D330FD}"/>
                    </a:ext>
                  </a:extLst>
                </p:cNvPr>
                <p:cNvSpPr/>
                <p:nvPr/>
              </p:nvSpPr>
              <p:spPr>
                <a:xfrm>
                  <a:off x="5271152" y="234423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4" name="Elipse 293">
                  <a:extLst>
                    <a:ext uri="{FF2B5EF4-FFF2-40B4-BE49-F238E27FC236}">
                      <a16:creationId xmlns:a16="http://schemas.microsoft.com/office/drawing/2014/main" id="{303D8FB0-20E6-4858-B4A1-0C2EFED3BF8A}"/>
                    </a:ext>
                  </a:extLst>
                </p:cNvPr>
                <p:cNvSpPr/>
                <p:nvPr/>
              </p:nvSpPr>
              <p:spPr>
                <a:xfrm>
                  <a:off x="5275147" y="312119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57E0754D-505A-4DFA-A156-8900876CA75E}"/>
                    </a:ext>
                  </a:extLst>
                </p:cNvPr>
                <p:cNvSpPr/>
                <p:nvPr/>
              </p:nvSpPr>
              <p:spPr>
                <a:xfrm>
                  <a:off x="5307413" y="2737672"/>
                  <a:ext cx="321278" cy="304800"/>
                </a:xfrm>
                <a:prstGeom prst="ellipse">
                  <a:avLst/>
                </a:prstGeom>
                <a:solidFill>
                  <a:srgbClr val="F357C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100" dirty="0"/>
                </a:p>
              </p:txBody>
            </p:sp>
          </p:grp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FFDB02A-22DE-4139-9229-01F43E69D1F2}"/>
                </a:ext>
              </a:extLst>
            </p:cNvPr>
            <p:cNvGrpSpPr/>
            <p:nvPr/>
          </p:nvGrpSpPr>
          <p:grpSpPr>
            <a:xfrm>
              <a:off x="3323846" y="1537049"/>
              <a:ext cx="2522409" cy="3070988"/>
              <a:chOff x="3323846" y="1537049"/>
              <a:chExt cx="2522409" cy="3070988"/>
            </a:xfrm>
          </p:grpSpPr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BC70D9A5-A399-4527-9EFF-8BE484E91265}"/>
                  </a:ext>
                </a:extLst>
              </p:cNvPr>
              <p:cNvSpPr txBox="1"/>
              <p:nvPr/>
            </p:nvSpPr>
            <p:spPr>
              <a:xfrm>
                <a:off x="3338734" y="153704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41" name="CuadroTexto 140">
                <a:extLst>
                  <a:ext uri="{FF2B5EF4-FFF2-40B4-BE49-F238E27FC236}">
                    <a16:creationId xmlns:a16="http://schemas.microsoft.com/office/drawing/2014/main" id="{2B14378F-DB88-4D01-9DDB-D7B10FE5C333}"/>
                  </a:ext>
                </a:extLst>
              </p:cNvPr>
              <p:cNvSpPr txBox="1"/>
              <p:nvPr/>
            </p:nvSpPr>
            <p:spPr>
              <a:xfrm>
                <a:off x="3733925" y="154908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42" name="CuadroTexto 141">
                <a:extLst>
                  <a:ext uri="{FF2B5EF4-FFF2-40B4-BE49-F238E27FC236}">
                    <a16:creationId xmlns:a16="http://schemas.microsoft.com/office/drawing/2014/main" id="{6AD145FA-51B4-4593-8675-9DA2D5DFC826}"/>
                  </a:ext>
                </a:extLst>
              </p:cNvPr>
              <p:cNvSpPr txBox="1"/>
              <p:nvPr/>
            </p:nvSpPr>
            <p:spPr>
              <a:xfrm>
                <a:off x="4118690" y="1541421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C1</a:t>
                </a:r>
              </a:p>
            </p:txBody>
          </p:sp>
          <p:sp>
            <p:nvSpPr>
              <p:cNvPr id="143" name="CuadroTexto 142">
                <a:extLst>
                  <a:ext uri="{FF2B5EF4-FFF2-40B4-BE49-F238E27FC236}">
                    <a16:creationId xmlns:a16="http://schemas.microsoft.com/office/drawing/2014/main" id="{079038CB-B0A6-40EC-BA56-C2E0979F2206}"/>
                  </a:ext>
                </a:extLst>
              </p:cNvPr>
              <p:cNvSpPr txBox="1"/>
              <p:nvPr/>
            </p:nvSpPr>
            <p:spPr>
              <a:xfrm>
                <a:off x="3335092" y="194143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144" name="CuadroTexto 143">
                <a:extLst>
                  <a:ext uri="{FF2B5EF4-FFF2-40B4-BE49-F238E27FC236}">
                    <a16:creationId xmlns:a16="http://schemas.microsoft.com/office/drawing/2014/main" id="{83A89670-F39D-47F6-AF05-81B303BEE038}"/>
                  </a:ext>
                </a:extLst>
              </p:cNvPr>
              <p:cNvSpPr txBox="1"/>
              <p:nvPr/>
            </p:nvSpPr>
            <p:spPr>
              <a:xfrm>
                <a:off x="3727737" y="194528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276E9043-6349-40D3-BE87-9D05A91A4299}"/>
                  </a:ext>
                </a:extLst>
              </p:cNvPr>
              <p:cNvSpPr txBox="1"/>
              <p:nvPr/>
            </p:nvSpPr>
            <p:spPr>
              <a:xfrm>
                <a:off x="4115081" y="196479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C2</a:t>
                </a:r>
              </a:p>
            </p:txBody>
          </p:sp>
          <p:sp>
            <p:nvSpPr>
              <p:cNvPr id="146" name="CuadroTexto 145">
                <a:extLst>
                  <a:ext uri="{FF2B5EF4-FFF2-40B4-BE49-F238E27FC236}">
                    <a16:creationId xmlns:a16="http://schemas.microsoft.com/office/drawing/2014/main" id="{DBD73015-1A2A-4C51-978E-74D53043B564}"/>
                  </a:ext>
                </a:extLst>
              </p:cNvPr>
              <p:cNvSpPr txBox="1"/>
              <p:nvPr/>
            </p:nvSpPr>
            <p:spPr>
              <a:xfrm>
                <a:off x="3327533" y="235171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147" name="CuadroTexto 146">
                <a:extLst>
                  <a:ext uri="{FF2B5EF4-FFF2-40B4-BE49-F238E27FC236}">
                    <a16:creationId xmlns:a16="http://schemas.microsoft.com/office/drawing/2014/main" id="{C682603D-5BA8-4996-A31E-5697BAC3A5A3}"/>
                  </a:ext>
                </a:extLst>
              </p:cNvPr>
              <p:cNvSpPr txBox="1"/>
              <p:nvPr/>
            </p:nvSpPr>
            <p:spPr>
              <a:xfrm>
                <a:off x="3717294" y="2355617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148" name="CuadroTexto 147">
                <a:extLst>
                  <a:ext uri="{FF2B5EF4-FFF2-40B4-BE49-F238E27FC236}">
                    <a16:creationId xmlns:a16="http://schemas.microsoft.com/office/drawing/2014/main" id="{8F79ABC9-3548-431D-A635-FC18986A965A}"/>
                  </a:ext>
                </a:extLst>
              </p:cNvPr>
              <p:cNvSpPr txBox="1"/>
              <p:nvPr/>
            </p:nvSpPr>
            <p:spPr>
              <a:xfrm>
                <a:off x="4123733" y="234423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C3</a:t>
                </a:r>
              </a:p>
            </p:txBody>
          </p:sp>
          <p:sp>
            <p:nvSpPr>
              <p:cNvPr id="149" name="CuadroTexto 148">
                <a:extLst>
                  <a:ext uri="{FF2B5EF4-FFF2-40B4-BE49-F238E27FC236}">
                    <a16:creationId xmlns:a16="http://schemas.microsoft.com/office/drawing/2014/main" id="{62820BC9-B602-46DF-B931-6D641A9A2306}"/>
                  </a:ext>
                </a:extLst>
              </p:cNvPr>
              <p:cNvSpPr txBox="1"/>
              <p:nvPr/>
            </p:nvSpPr>
            <p:spPr>
              <a:xfrm>
                <a:off x="4488642" y="154171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  <p:sp>
            <p:nvSpPr>
              <p:cNvPr id="150" name="CuadroTexto 149">
                <a:extLst>
                  <a:ext uri="{FF2B5EF4-FFF2-40B4-BE49-F238E27FC236}">
                    <a16:creationId xmlns:a16="http://schemas.microsoft.com/office/drawing/2014/main" id="{D6828569-C7C3-4EE0-B4CD-09E2ECE7D04A}"/>
                  </a:ext>
                </a:extLst>
              </p:cNvPr>
              <p:cNvSpPr txBox="1"/>
              <p:nvPr/>
            </p:nvSpPr>
            <p:spPr>
              <a:xfrm>
                <a:off x="4897227" y="153743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  <p:sp>
            <p:nvSpPr>
              <p:cNvPr id="151" name="CuadroTexto 150">
                <a:extLst>
                  <a:ext uri="{FF2B5EF4-FFF2-40B4-BE49-F238E27FC236}">
                    <a16:creationId xmlns:a16="http://schemas.microsoft.com/office/drawing/2014/main" id="{628CD384-C5DF-43D6-B7B7-2BA44D5998A8}"/>
                  </a:ext>
                </a:extLst>
              </p:cNvPr>
              <p:cNvSpPr txBox="1"/>
              <p:nvPr/>
            </p:nvSpPr>
            <p:spPr>
              <a:xfrm>
                <a:off x="5297126" y="155233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T1</a:t>
                </a:r>
              </a:p>
            </p:txBody>
          </p:sp>
          <p:sp>
            <p:nvSpPr>
              <p:cNvPr id="152" name="CuadroTexto 151">
                <a:extLst>
                  <a:ext uri="{FF2B5EF4-FFF2-40B4-BE49-F238E27FC236}">
                    <a16:creationId xmlns:a16="http://schemas.microsoft.com/office/drawing/2014/main" id="{111EA355-8004-45F7-8E33-5286E753EA44}"/>
                  </a:ext>
                </a:extLst>
              </p:cNvPr>
              <p:cNvSpPr txBox="1"/>
              <p:nvPr/>
            </p:nvSpPr>
            <p:spPr>
              <a:xfrm>
                <a:off x="4499627" y="1949745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153" name="CuadroTexto 152">
                <a:extLst>
                  <a:ext uri="{FF2B5EF4-FFF2-40B4-BE49-F238E27FC236}">
                    <a16:creationId xmlns:a16="http://schemas.microsoft.com/office/drawing/2014/main" id="{07DE6169-2F47-4421-AB98-FD3E177E32EA}"/>
                  </a:ext>
                </a:extLst>
              </p:cNvPr>
              <p:cNvSpPr txBox="1"/>
              <p:nvPr/>
            </p:nvSpPr>
            <p:spPr>
              <a:xfrm>
                <a:off x="4896262" y="194627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154" name="CuadroTexto 153">
                <a:extLst>
                  <a:ext uri="{FF2B5EF4-FFF2-40B4-BE49-F238E27FC236}">
                    <a16:creationId xmlns:a16="http://schemas.microsoft.com/office/drawing/2014/main" id="{2EACA43C-137B-498A-B8DA-429C459FA840}"/>
                  </a:ext>
                </a:extLst>
              </p:cNvPr>
              <p:cNvSpPr txBox="1"/>
              <p:nvPr/>
            </p:nvSpPr>
            <p:spPr>
              <a:xfrm>
                <a:off x="5300110" y="195797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T2</a:t>
                </a: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97D1CCC4-FCB4-44C1-8E9B-871D06DA7484}"/>
                  </a:ext>
                </a:extLst>
              </p:cNvPr>
              <p:cNvSpPr txBox="1"/>
              <p:nvPr/>
            </p:nvSpPr>
            <p:spPr>
              <a:xfrm>
                <a:off x="4506154" y="234793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156" name="CuadroTexto 155">
                <a:extLst>
                  <a:ext uri="{FF2B5EF4-FFF2-40B4-BE49-F238E27FC236}">
                    <a16:creationId xmlns:a16="http://schemas.microsoft.com/office/drawing/2014/main" id="{0BFC9AB3-A254-47A5-992E-9076B7F1FB24}"/>
                  </a:ext>
                </a:extLst>
              </p:cNvPr>
              <p:cNvSpPr txBox="1"/>
              <p:nvPr/>
            </p:nvSpPr>
            <p:spPr>
              <a:xfrm>
                <a:off x="4903196" y="234793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422EE87F-D080-4FF9-93AD-ACD1877626E5}"/>
                  </a:ext>
                </a:extLst>
              </p:cNvPr>
              <p:cNvSpPr txBox="1"/>
              <p:nvPr/>
            </p:nvSpPr>
            <p:spPr>
              <a:xfrm>
                <a:off x="5272936" y="2355617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T3</a:t>
                </a:r>
              </a:p>
            </p:txBody>
          </p:sp>
          <p:sp>
            <p:nvSpPr>
              <p:cNvPr id="158" name="CuadroTexto 157">
                <a:extLst>
                  <a:ext uri="{FF2B5EF4-FFF2-40B4-BE49-F238E27FC236}">
                    <a16:creationId xmlns:a16="http://schemas.microsoft.com/office/drawing/2014/main" id="{2C224210-9CA0-42DF-8E44-676720F52C35}"/>
                  </a:ext>
                </a:extLst>
              </p:cNvPr>
              <p:cNvSpPr txBox="1"/>
              <p:nvPr/>
            </p:nvSpPr>
            <p:spPr>
              <a:xfrm>
                <a:off x="4502132" y="273220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159" name="CuadroTexto 158">
                <a:extLst>
                  <a:ext uri="{FF2B5EF4-FFF2-40B4-BE49-F238E27FC236}">
                    <a16:creationId xmlns:a16="http://schemas.microsoft.com/office/drawing/2014/main" id="{94C65511-3B5D-4E8E-ADD9-F7C75BFEF18E}"/>
                  </a:ext>
                </a:extLst>
              </p:cNvPr>
              <p:cNvSpPr txBox="1"/>
              <p:nvPr/>
            </p:nvSpPr>
            <p:spPr>
              <a:xfrm>
                <a:off x="3341268" y="272692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3E63763-4AD9-48AB-9545-ED2C13288082}"/>
                  </a:ext>
                </a:extLst>
              </p:cNvPr>
              <p:cNvSpPr txBox="1"/>
              <p:nvPr/>
            </p:nvSpPr>
            <p:spPr>
              <a:xfrm>
                <a:off x="3338168" y="3123976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161" name="CuadroTexto 160">
                <a:extLst>
                  <a:ext uri="{FF2B5EF4-FFF2-40B4-BE49-F238E27FC236}">
                    <a16:creationId xmlns:a16="http://schemas.microsoft.com/office/drawing/2014/main" id="{D50298F1-B4EE-44B3-B5B6-02B16B6C3CE2}"/>
                  </a:ext>
                </a:extLst>
              </p:cNvPr>
              <p:cNvSpPr txBox="1"/>
              <p:nvPr/>
            </p:nvSpPr>
            <p:spPr>
              <a:xfrm>
                <a:off x="3717294" y="274612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162" name="CuadroTexto 161">
                <a:extLst>
                  <a:ext uri="{FF2B5EF4-FFF2-40B4-BE49-F238E27FC236}">
                    <a16:creationId xmlns:a16="http://schemas.microsoft.com/office/drawing/2014/main" id="{7D1E74B0-8C07-4D43-96D3-FB4793DD66D1}"/>
                  </a:ext>
                </a:extLst>
              </p:cNvPr>
              <p:cNvSpPr txBox="1"/>
              <p:nvPr/>
            </p:nvSpPr>
            <p:spPr>
              <a:xfrm>
                <a:off x="4105862" y="2746121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C4</a:t>
                </a:r>
              </a:p>
            </p:txBody>
          </p:sp>
          <p:sp>
            <p:nvSpPr>
              <p:cNvPr id="163" name="CuadroTexto 162">
                <a:extLst>
                  <a:ext uri="{FF2B5EF4-FFF2-40B4-BE49-F238E27FC236}">
                    <a16:creationId xmlns:a16="http://schemas.microsoft.com/office/drawing/2014/main" id="{851B5072-273D-4C77-922C-8F786B42CFF9}"/>
                  </a:ext>
                </a:extLst>
              </p:cNvPr>
              <p:cNvSpPr txBox="1"/>
              <p:nvPr/>
            </p:nvSpPr>
            <p:spPr>
              <a:xfrm>
                <a:off x="4887516" y="2739660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6CECBC94-E8E2-4E01-9CE7-97BE55357AFC}"/>
                  </a:ext>
                </a:extLst>
              </p:cNvPr>
              <p:cNvSpPr txBox="1"/>
              <p:nvPr/>
            </p:nvSpPr>
            <p:spPr>
              <a:xfrm>
                <a:off x="5298564" y="2747389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T4</a:t>
                </a:r>
              </a:p>
            </p:txBody>
          </p:sp>
          <p:sp>
            <p:nvSpPr>
              <p:cNvPr id="165" name="CuadroTexto 164">
                <a:extLst>
                  <a:ext uri="{FF2B5EF4-FFF2-40B4-BE49-F238E27FC236}">
                    <a16:creationId xmlns:a16="http://schemas.microsoft.com/office/drawing/2014/main" id="{2EB252CA-43D7-4E3D-8363-75A56FB9B3C3}"/>
                  </a:ext>
                </a:extLst>
              </p:cNvPr>
              <p:cNvSpPr txBox="1"/>
              <p:nvPr/>
            </p:nvSpPr>
            <p:spPr>
              <a:xfrm>
                <a:off x="3741856" y="314666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8C1925BC-4EC8-4F21-876B-62D9E643B86F}"/>
                  </a:ext>
                </a:extLst>
              </p:cNvPr>
              <p:cNvSpPr txBox="1"/>
              <p:nvPr/>
            </p:nvSpPr>
            <p:spPr>
              <a:xfrm>
                <a:off x="4122795" y="313509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C5</a:t>
                </a:r>
              </a:p>
            </p:txBody>
          </p:sp>
          <p:sp>
            <p:nvSpPr>
              <p:cNvPr id="167" name="CuadroTexto 166">
                <a:extLst>
                  <a:ext uri="{FF2B5EF4-FFF2-40B4-BE49-F238E27FC236}">
                    <a16:creationId xmlns:a16="http://schemas.microsoft.com/office/drawing/2014/main" id="{63DC6CE1-98D5-4A21-8081-9FB62F1E7308}"/>
                  </a:ext>
                </a:extLst>
              </p:cNvPr>
              <p:cNvSpPr txBox="1"/>
              <p:nvPr/>
            </p:nvSpPr>
            <p:spPr>
              <a:xfrm>
                <a:off x="4523665" y="314214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168" name="CuadroTexto 167">
                <a:extLst>
                  <a:ext uri="{FF2B5EF4-FFF2-40B4-BE49-F238E27FC236}">
                    <a16:creationId xmlns:a16="http://schemas.microsoft.com/office/drawing/2014/main" id="{9C1EADCD-2490-43CF-93E8-0CC99559E517}"/>
                  </a:ext>
                </a:extLst>
              </p:cNvPr>
              <p:cNvSpPr txBox="1"/>
              <p:nvPr/>
            </p:nvSpPr>
            <p:spPr>
              <a:xfrm>
                <a:off x="4889818" y="314214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ACF04FAB-D6E2-4D28-859A-7FBB264370D6}"/>
                  </a:ext>
                </a:extLst>
              </p:cNvPr>
              <p:cNvSpPr txBox="1"/>
              <p:nvPr/>
            </p:nvSpPr>
            <p:spPr>
              <a:xfrm>
                <a:off x="5286758" y="3137338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T5</a:t>
                </a:r>
              </a:p>
            </p:txBody>
          </p:sp>
          <p:sp>
            <p:nvSpPr>
              <p:cNvPr id="170" name="CuadroTexto 169">
                <a:extLst>
                  <a:ext uri="{FF2B5EF4-FFF2-40B4-BE49-F238E27FC236}">
                    <a16:creationId xmlns:a16="http://schemas.microsoft.com/office/drawing/2014/main" id="{703FF7CC-2162-4A76-813E-F1D2D1C15A56}"/>
                  </a:ext>
                </a:extLst>
              </p:cNvPr>
              <p:cNvSpPr txBox="1"/>
              <p:nvPr/>
            </p:nvSpPr>
            <p:spPr>
              <a:xfrm>
                <a:off x="4506154" y="3519683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171" name="CuadroTexto 170">
                <a:extLst>
                  <a:ext uri="{FF2B5EF4-FFF2-40B4-BE49-F238E27FC236}">
                    <a16:creationId xmlns:a16="http://schemas.microsoft.com/office/drawing/2014/main" id="{827AFD55-A814-4F58-B318-1DB204CE4F8D}"/>
                  </a:ext>
                </a:extLst>
              </p:cNvPr>
              <p:cNvSpPr txBox="1"/>
              <p:nvPr/>
            </p:nvSpPr>
            <p:spPr>
              <a:xfrm>
                <a:off x="5267995" y="3545972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172" name="CuadroTexto 171">
                <a:extLst>
                  <a:ext uri="{FF2B5EF4-FFF2-40B4-BE49-F238E27FC236}">
                    <a16:creationId xmlns:a16="http://schemas.microsoft.com/office/drawing/2014/main" id="{A28C47AD-41A1-49AE-9B57-5A2388583E66}"/>
                  </a:ext>
                </a:extLst>
              </p:cNvPr>
              <p:cNvSpPr txBox="1"/>
              <p:nvPr/>
            </p:nvSpPr>
            <p:spPr>
              <a:xfrm>
                <a:off x="4898379" y="351663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T6</a:t>
                </a:r>
              </a:p>
            </p:txBody>
          </p:sp>
          <p:sp>
            <p:nvSpPr>
              <p:cNvPr id="173" name="CuadroTexto 172">
                <a:extLst>
                  <a:ext uri="{FF2B5EF4-FFF2-40B4-BE49-F238E27FC236}">
                    <a16:creationId xmlns:a16="http://schemas.microsoft.com/office/drawing/2014/main" id="{B902DD77-DBAD-4FCD-9B6B-F04A6BE09446}"/>
                  </a:ext>
                </a:extLst>
              </p:cNvPr>
              <p:cNvSpPr txBox="1"/>
              <p:nvPr/>
            </p:nvSpPr>
            <p:spPr>
              <a:xfrm>
                <a:off x="3323846" y="4339686"/>
                <a:ext cx="5461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/>
                  <a:t>NTC</a:t>
                </a:r>
              </a:p>
            </p:txBody>
          </p:sp>
          <p:sp>
            <p:nvSpPr>
              <p:cNvPr id="174" name="CuadroTexto 173">
                <a:extLst>
                  <a:ext uri="{FF2B5EF4-FFF2-40B4-BE49-F238E27FC236}">
                    <a16:creationId xmlns:a16="http://schemas.microsoft.com/office/drawing/2014/main" id="{5ABB885F-6D93-4815-BF2C-FC26892792F6}"/>
                  </a:ext>
                </a:extLst>
              </p:cNvPr>
              <p:cNvSpPr txBox="1"/>
              <p:nvPr/>
            </p:nvSpPr>
            <p:spPr>
              <a:xfrm>
                <a:off x="3696628" y="4339686"/>
                <a:ext cx="5461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/>
                  <a:t>NTC</a:t>
                </a:r>
              </a:p>
            </p:txBody>
          </p:sp>
          <p:sp>
            <p:nvSpPr>
              <p:cNvPr id="175" name="CuadroTexto 174">
                <a:extLst>
                  <a:ext uri="{FF2B5EF4-FFF2-40B4-BE49-F238E27FC236}">
                    <a16:creationId xmlns:a16="http://schemas.microsoft.com/office/drawing/2014/main" id="{1B2ED5F7-181B-49DE-8D5C-1AB4438B0326}"/>
                  </a:ext>
                </a:extLst>
              </p:cNvPr>
              <p:cNvSpPr txBox="1"/>
              <p:nvPr/>
            </p:nvSpPr>
            <p:spPr>
              <a:xfrm>
                <a:off x="4073428" y="4346427"/>
                <a:ext cx="5461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/>
                  <a:t>NTC</a:t>
                </a:r>
              </a:p>
            </p:txBody>
          </p:sp>
          <p:sp>
            <p:nvSpPr>
              <p:cNvPr id="179" name="CuadroTexto 178">
                <a:extLst>
                  <a:ext uri="{FF2B5EF4-FFF2-40B4-BE49-F238E27FC236}">
                    <a16:creationId xmlns:a16="http://schemas.microsoft.com/office/drawing/2014/main" id="{2460EDC9-59D2-456B-921D-E4F2A687866B}"/>
                  </a:ext>
                </a:extLst>
              </p:cNvPr>
              <p:cNvSpPr txBox="1"/>
              <p:nvPr/>
            </p:nvSpPr>
            <p:spPr>
              <a:xfrm>
                <a:off x="3343825" y="3544275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  <p:sp>
            <p:nvSpPr>
              <p:cNvPr id="180" name="CuadroTexto 179">
                <a:extLst>
                  <a:ext uri="{FF2B5EF4-FFF2-40B4-BE49-F238E27FC236}">
                    <a16:creationId xmlns:a16="http://schemas.microsoft.com/office/drawing/2014/main" id="{427596C5-9FD6-4DC6-AE53-B6F1CDB96617}"/>
                  </a:ext>
                </a:extLst>
              </p:cNvPr>
              <p:cNvSpPr txBox="1"/>
              <p:nvPr/>
            </p:nvSpPr>
            <p:spPr>
              <a:xfrm>
                <a:off x="3727737" y="3521044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  <p:sp>
            <p:nvSpPr>
              <p:cNvPr id="181" name="CuadroTexto 180">
                <a:extLst>
                  <a:ext uri="{FF2B5EF4-FFF2-40B4-BE49-F238E27FC236}">
                    <a16:creationId xmlns:a16="http://schemas.microsoft.com/office/drawing/2014/main" id="{EF6E036E-4B83-4504-B19D-B0C93408C88D}"/>
                  </a:ext>
                </a:extLst>
              </p:cNvPr>
              <p:cNvSpPr txBox="1"/>
              <p:nvPr/>
            </p:nvSpPr>
            <p:spPr>
              <a:xfrm>
                <a:off x="4116637" y="3536306"/>
                <a:ext cx="546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/>
                  <a:t>C6</a:t>
                </a:r>
              </a:p>
            </p:txBody>
          </p:sp>
        </p:grp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E6705509-9666-4242-BBBF-9CC8F01E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43" y="-19193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Organización de la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02" name="Abrir llave 101">
            <a:extLst>
              <a:ext uri="{FF2B5EF4-FFF2-40B4-BE49-F238E27FC236}">
                <a16:creationId xmlns:a16="http://schemas.microsoft.com/office/drawing/2014/main" id="{3E96E855-C66E-499E-AD34-A18AC43A4DE6}"/>
              </a:ext>
            </a:extLst>
          </p:cNvPr>
          <p:cNvSpPr/>
          <p:nvPr/>
        </p:nvSpPr>
        <p:spPr>
          <a:xfrm rot="5400000">
            <a:off x="2121419" y="97619"/>
            <a:ext cx="299306" cy="20049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Abrir llave 276">
            <a:extLst>
              <a:ext uri="{FF2B5EF4-FFF2-40B4-BE49-F238E27FC236}">
                <a16:creationId xmlns:a16="http://schemas.microsoft.com/office/drawing/2014/main" id="{B0968A81-7A82-4298-A3F0-8494D741E63A}"/>
              </a:ext>
            </a:extLst>
          </p:cNvPr>
          <p:cNvSpPr/>
          <p:nvPr/>
        </p:nvSpPr>
        <p:spPr>
          <a:xfrm rot="5400000">
            <a:off x="4496515" y="114981"/>
            <a:ext cx="299306" cy="20049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CuadroTexto 277">
            <a:extLst>
              <a:ext uri="{FF2B5EF4-FFF2-40B4-BE49-F238E27FC236}">
                <a16:creationId xmlns:a16="http://schemas.microsoft.com/office/drawing/2014/main" id="{603EFE6C-BA47-4690-9471-37371AB38615}"/>
              </a:ext>
            </a:extLst>
          </p:cNvPr>
          <p:cNvSpPr txBox="1"/>
          <p:nvPr/>
        </p:nvSpPr>
        <p:spPr>
          <a:xfrm>
            <a:off x="4261043" y="626305"/>
            <a:ext cx="14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Gen 2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037BCA4-DB4B-4F99-B436-B91B4785C4D2}"/>
              </a:ext>
            </a:extLst>
          </p:cNvPr>
          <p:cNvCxnSpPr/>
          <p:nvPr/>
        </p:nvCxnSpPr>
        <p:spPr>
          <a:xfrm>
            <a:off x="3545050" y="709463"/>
            <a:ext cx="17543" cy="3797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F483883B-C20D-4688-8E73-DC3A05D246CE}"/>
              </a:ext>
            </a:extLst>
          </p:cNvPr>
          <p:cNvSpPr txBox="1"/>
          <p:nvPr/>
        </p:nvSpPr>
        <p:spPr>
          <a:xfrm>
            <a:off x="1938602" y="597353"/>
            <a:ext cx="14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Gen 1</a:t>
            </a:r>
          </a:p>
        </p:txBody>
      </p:sp>
    </p:spTree>
    <p:extLst>
      <p:ext uri="{BB962C8B-B14F-4D97-AF65-F5344CB8AC3E}">
        <p14:creationId xmlns:p14="http://schemas.microsoft.com/office/powerpoint/2010/main" val="281214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D836513-0D90-480D-8D6F-564A00AC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14" y="175512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Recomendaciones Generales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F10DF4D-CC40-4E26-9E6E-3CBC14A0C1B1}"/>
              </a:ext>
            </a:extLst>
          </p:cNvPr>
          <p:cNvSpPr txBox="1"/>
          <p:nvPr/>
        </p:nvSpPr>
        <p:spPr>
          <a:xfrm>
            <a:off x="514350" y="916057"/>
            <a:ext cx="6052579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Limpiar las estaciones de trabajo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Preparar las muestras en una sala limpia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Usar pipetas con puntas con barrera contra aerosoles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Limpiar las pipetas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Usar agua de grado PCR y reactivos exclusivos para PCR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Preparar un control sin muestra</a:t>
            </a:r>
          </a:p>
        </p:txBody>
      </p:sp>
      <p:pic>
        <p:nvPicPr>
          <p:cNvPr id="1026" name="Picture 2" descr="Drawing Gloves Vector Images (over 9,500)">
            <a:extLst>
              <a:ext uri="{FF2B5EF4-FFF2-40B4-BE49-F238E27FC236}">
                <a16:creationId xmlns:a16="http://schemas.microsoft.com/office/drawing/2014/main" id="{074C61D7-5AA2-414B-A62C-DEA383FEC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b="7565"/>
          <a:stretch/>
        </p:blipFill>
        <p:spPr bwMode="auto">
          <a:xfrm>
            <a:off x="1510738" y="3626969"/>
            <a:ext cx="1335392" cy="11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350ABBA-D278-4769-B8ED-033D2BE4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67" y="2898112"/>
            <a:ext cx="1780436" cy="1763533"/>
          </a:xfrm>
          <a:prstGeom prst="rect">
            <a:avLst/>
          </a:prstGeom>
        </p:spPr>
      </p:pic>
      <p:pic>
        <p:nvPicPr>
          <p:cNvPr id="15" name="Imagen 14" descr="Botella de plástico&#10;&#10;Descripción generada automáticamente con confianza media">
            <a:extLst>
              <a:ext uri="{FF2B5EF4-FFF2-40B4-BE49-F238E27FC236}">
                <a16:creationId xmlns:a16="http://schemas.microsoft.com/office/drawing/2014/main" id="{9C708844-4AB0-4894-ACAE-28CC3738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95" y="691676"/>
            <a:ext cx="962908" cy="14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23024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Preparación de Mater </a:t>
            </a:r>
            <a:r>
              <a:rPr lang="es-ES" sz="2400" b="1" dirty="0" err="1">
                <a:solidFill>
                  <a:schemeClr val="tx2"/>
                </a:solidFill>
              </a:rPr>
              <a:t>Mix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BDD1F8-BC7A-45DA-83CA-0F0F6F71A6CC}"/>
              </a:ext>
            </a:extLst>
          </p:cNvPr>
          <p:cNvSpPr txBox="1"/>
          <p:nvPr/>
        </p:nvSpPr>
        <p:spPr>
          <a:xfrm>
            <a:off x="483219" y="836493"/>
            <a:ext cx="566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n= 42 preparado una Master </a:t>
            </a:r>
            <a:r>
              <a:rPr lang="es-ES" dirty="0" err="1"/>
              <a:t>mix</a:t>
            </a:r>
            <a:r>
              <a:rPr lang="es-ES" dirty="0"/>
              <a:t> para 47 muestras</a:t>
            </a:r>
          </a:p>
          <a:p>
            <a:endParaRPr lang="es-ES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17EAA19A-1228-429E-85F8-99685447AF79}"/>
              </a:ext>
            </a:extLst>
          </p:cNvPr>
          <p:cNvGraphicFramePr>
            <a:graphicFrameLocks noGrp="1"/>
          </p:cNvGraphicFramePr>
          <p:nvPr/>
        </p:nvGraphicFramePr>
        <p:xfrm>
          <a:off x="1055604" y="1516430"/>
          <a:ext cx="46241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31">
                  <a:extLst>
                    <a:ext uri="{9D8B030D-6E8A-4147-A177-3AD203B41FA5}">
                      <a16:colId xmlns:a16="http://schemas.microsoft.com/office/drawing/2014/main" val="184085516"/>
                    </a:ext>
                  </a:extLst>
                </a:gridCol>
                <a:gridCol w="1473048">
                  <a:extLst>
                    <a:ext uri="{9D8B030D-6E8A-4147-A177-3AD203B41FA5}">
                      <a16:colId xmlns:a16="http://schemas.microsoft.com/office/drawing/2014/main" val="719976756"/>
                    </a:ext>
                  </a:extLst>
                </a:gridCol>
                <a:gridCol w="1451049">
                  <a:extLst>
                    <a:ext uri="{9D8B030D-6E8A-4147-A177-3AD203B41FA5}">
                      <a16:colId xmlns:a16="http://schemas.microsoft.com/office/drawing/2014/main" val="251386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Master </a:t>
                      </a:r>
                      <a:r>
                        <a:rPr lang="es-ES" sz="1600" dirty="0" err="1"/>
                        <a:t>Mix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X 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5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SYBR </a:t>
                      </a:r>
                      <a:r>
                        <a:rPr lang="es-ES" sz="1600" dirty="0" err="1"/>
                        <a:t>green</a:t>
                      </a:r>
                      <a:r>
                        <a:rPr lang="es-ES" sz="1600" dirty="0"/>
                        <a:t>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 10 µl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470 µl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0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Primer </a:t>
                      </a:r>
                      <a:r>
                        <a:rPr lang="es-ES" sz="1600" dirty="0" err="1"/>
                        <a:t>Fw</a:t>
                      </a:r>
                      <a:r>
                        <a:rPr lang="es-ES" sz="1600" dirty="0"/>
                        <a:t> (10µM)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 1 µl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47 µl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9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Primer </a:t>
                      </a:r>
                      <a:r>
                        <a:rPr lang="es-ES" sz="1600" dirty="0" err="1"/>
                        <a:t>Rv</a:t>
                      </a:r>
                      <a:r>
                        <a:rPr lang="es-ES" sz="1600" dirty="0"/>
                        <a:t> (10µM)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 1 µl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47 µl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60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/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5 µl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141 µl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42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/>
                        <a:t>Volumen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20 µl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392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5E42FBA-1FBB-441E-9A40-7D983BAAFA04}"/>
              </a:ext>
            </a:extLst>
          </p:cNvPr>
          <p:cNvSpPr txBox="1"/>
          <p:nvPr/>
        </p:nvSpPr>
        <p:spPr>
          <a:xfrm>
            <a:off x="2559825" y="4014619"/>
            <a:ext cx="3731942" cy="584775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SYBR </a:t>
            </a:r>
            <a:r>
              <a:rPr lang="es-ES" sz="1600" dirty="0" err="1"/>
              <a:t>green</a:t>
            </a:r>
            <a:r>
              <a:rPr lang="es-ES" sz="1600" dirty="0"/>
              <a:t> protegido de la luz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Usar tubos y puntas DNA-free</a:t>
            </a:r>
          </a:p>
        </p:txBody>
      </p:sp>
    </p:spTree>
    <p:extLst>
      <p:ext uri="{BB962C8B-B14F-4D97-AF65-F5344CB8AC3E}">
        <p14:creationId xmlns:p14="http://schemas.microsoft.com/office/powerpoint/2010/main" val="290753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95DF182-4A63-4688-A308-15AEF3833562}"/>
              </a:ext>
            </a:extLst>
          </p:cNvPr>
          <p:cNvSpPr txBox="1"/>
          <p:nvPr/>
        </p:nvSpPr>
        <p:spPr>
          <a:xfrm>
            <a:off x="312455" y="963346"/>
            <a:ext cx="3464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Pipetas de repetición digitales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 err="1"/>
              <a:t>Trackman</a:t>
            </a:r>
            <a:endParaRPr lang="es-E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/>
              <a:t>Robot para cargar placas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385AA54-CB40-4376-B024-07614F2C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48" y="171801"/>
            <a:ext cx="5103154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Herramientas útiles para cargar una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Pipeta electrónica - Todos los fabricantes industriales">
            <a:extLst>
              <a:ext uri="{FF2B5EF4-FFF2-40B4-BE49-F238E27FC236}">
                <a16:creationId xmlns:a16="http://schemas.microsoft.com/office/drawing/2014/main" id="{3C745CC1-9AA0-44CF-9E01-AE1993AED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r="17024"/>
          <a:stretch/>
        </p:blipFill>
        <p:spPr bwMode="auto">
          <a:xfrm>
            <a:off x="707734" y="1868914"/>
            <a:ext cx="171728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25257C25-5EBA-4171-A397-2C8F6DBC3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95" b="25709"/>
          <a:stretch/>
        </p:blipFill>
        <p:spPr>
          <a:xfrm>
            <a:off x="3056146" y="1283750"/>
            <a:ext cx="3216356" cy="2065408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8F784ED0-50F4-842D-B843-17AD824DD511}"/>
              </a:ext>
            </a:extLst>
          </p:cNvPr>
          <p:cNvGrpSpPr/>
          <p:nvPr/>
        </p:nvGrpSpPr>
        <p:grpSpPr>
          <a:xfrm>
            <a:off x="3130550" y="3375136"/>
            <a:ext cx="3398839" cy="1282589"/>
            <a:chOff x="3130550" y="3375136"/>
            <a:chExt cx="3398839" cy="1282589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A9EACE24-C730-4860-820B-6E3C6EAF520E}"/>
                </a:ext>
              </a:extLst>
            </p:cNvPr>
            <p:cNvSpPr txBox="1"/>
            <p:nvPr/>
          </p:nvSpPr>
          <p:spPr>
            <a:xfrm>
              <a:off x="5116901" y="4012426"/>
              <a:ext cx="14124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Placa de 384-well</a:t>
              </a:r>
            </a:p>
          </p:txBody>
        </p:sp>
        <p:pic>
          <p:nvPicPr>
            <p:cNvPr id="1030" name="Picture 6" descr="Thermo Scientific&amp;trade;&amp;nbsp;384-Well Full-Skirted Plate, Robotic: Placas de PCR PCR y qPCR">
              <a:extLst>
                <a:ext uri="{FF2B5EF4-FFF2-40B4-BE49-F238E27FC236}">
                  <a16:creationId xmlns:a16="http://schemas.microsoft.com/office/drawing/2014/main" id="{DD4D06B2-1569-4135-A16E-A0FF0462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550" y="3375136"/>
              <a:ext cx="1894733" cy="1282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6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385AA54-CB40-4376-B024-07614F2C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49" y="171801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Carga de la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Imagen 4" descr="Imagen que contiene foto&#10;&#10;Descripción generada automáticamente">
            <a:extLst>
              <a:ext uri="{FF2B5EF4-FFF2-40B4-BE49-F238E27FC236}">
                <a16:creationId xmlns:a16="http://schemas.microsoft.com/office/drawing/2014/main" id="{19E9268F-54D3-442E-91ED-20D27CDF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70" y="1269293"/>
            <a:ext cx="685765" cy="32893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B8FA03-94B7-4599-91A8-650C9C0DF305}"/>
              </a:ext>
            </a:extLst>
          </p:cNvPr>
          <p:cNvSpPr txBox="1"/>
          <p:nvPr/>
        </p:nvSpPr>
        <p:spPr>
          <a:xfrm>
            <a:off x="313577" y="629626"/>
            <a:ext cx="1465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Maxter</a:t>
            </a:r>
            <a:r>
              <a:rPr lang="es-ES" sz="1600" b="1" dirty="0"/>
              <a:t> </a:t>
            </a:r>
            <a:r>
              <a:rPr lang="es-ES" sz="1600" b="1" dirty="0" err="1"/>
              <a:t>Mix</a:t>
            </a:r>
            <a:r>
              <a:rPr lang="es-ES" sz="1600" b="1" dirty="0"/>
              <a:t> Gen 1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2EF3239-8E8B-4CB1-B2DE-DF305BF1F95C}"/>
              </a:ext>
            </a:extLst>
          </p:cNvPr>
          <p:cNvGrpSpPr/>
          <p:nvPr/>
        </p:nvGrpSpPr>
        <p:grpSpPr>
          <a:xfrm>
            <a:off x="2769558" y="1107739"/>
            <a:ext cx="3767219" cy="2960236"/>
            <a:chOff x="395206" y="949684"/>
            <a:chExt cx="5625403" cy="4193816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E070DC2-E8CD-4363-BCCD-825A979A6E71}"/>
                </a:ext>
              </a:extLst>
            </p:cNvPr>
            <p:cNvGrpSpPr/>
            <p:nvPr/>
          </p:nvGrpSpPr>
          <p:grpSpPr>
            <a:xfrm>
              <a:off x="395206" y="949684"/>
              <a:ext cx="5625403" cy="4193816"/>
              <a:chOff x="839970" y="714830"/>
              <a:chExt cx="5625403" cy="4193816"/>
            </a:xfrm>
          </p:grpSpPr>
          <p:pic>
            <p:nvPicPr>
              <p:cNvPr id="107" name="Imagen 106" descr="Dibujo de calculadora&#10;&#10;Descripción generada automáticamente con confianza baja">
                <a:extLst>
                  <a:ext uri="{FF2B5EF4-FFF2-40B4-BE49-F238E27FC236}">
                    <a16:creationId xmlns:a16="http://schemas.microsoft.com/office/drawing/2014/main" id="{74B474BD-5D35-481F-84E7-3546268E6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970" y="714830"/>
                <a:ext cx="5625403" cy="4193816"/>
              </a:xfrm>
              <a:prstGeom prst="rect">
                <a:avLst/>
              </a:prstGeom>
            </p:spPr>
          </p:pic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D262A9C2-44B5-472D-BF73-CA603E4C5767}"/>
                  </a:ext>
                </a:extLst>
              </p:cNvPr>
              <p:cNvSpPr/>
              <p:nvPr/>
            </p:nvSpPr>
            <p:spPr>
              <a:xfrm>
                <a:off x="1438312" y="1294955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ECED208B-CCB6-421B-B40D-171A1391851E}"/>
                  </a:ext>
                </a:extLst>
              </p:cNvPr>
              <p:cNvSpPr/>
              <p:nvPr/>
            </p:nvSpPr>
            <p:spPr>
              <a:xfrm>
                <a:off x="1439511" y="168864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EEED6189-9F59-480C-B0FF-8712B8299FC1}"/>
                  </a:ext>
                </a:extLst>
              </p:cNvPr>
              <p:cNvSpPr/>
              <p:nvPr/>
            </p:nvSpPr>
            <p:spPr>
              <a:xfrm>
                <a:off x="1821838" y="1300976"/>
                <a:ext cx="310789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FEA6F8FE-B02C-4E66-8DEF-84E18ADD52D8}"/>
                  </a:ext>
                </a:extLst>
              </p:cNvPr>
              <p:cNvSpPr/>
              <p:nvPr/>
            </p:nvSpPr>
            <p:spPr>
              <a:xfrm>
                <a:off x="1825807" y="170433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8006B94F-6EC2-4466-A761-871750DDDB33}"/>
                  </a:ext>
                </a:extLst>
              </p:cNvPr>
              <p:cNvSpPr/>
              <p:nvPr/>
            </p:nvSpPr>
            <p:spPr>
              <a:xfrm>
                <a:off x="143951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E14D3611-7052-4B7E-AFFA-CA63E9F4E77B}"/>
                  </a:ext>
                </a:extLst>
              </p:cNvPr>
              <p:cNvSpPr/>
              <p:nvPr/>
            </p:nvSpPr>
            <p:spPr>
              <a:xfrm>
                <a:off x="1825807" y="209025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DE5F0B79-CAD5-4F57-9D29-F04848676891}"/>
                  </a:ext>
                </a:extLst>
              </p:cNvPr>
              <p:cNvSpPr/>
              <p:nvPr/>
            </p:nvSpPr>
            <p:spPr>
              <a:xfrm>
                <a:off x="223225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71FA6EF9-77B9-4AC1-B5CF-57162B7021C1}"/>
                  </a:ext>
                </a:extLst>
              </p:cNvPr>
              <p:cNvSpPr/>
              <p:nvPr/>
            </p:nvSpPr>
            <p:spPr>
              <a:xfrm>
                <a:off x="1429021" y="2492069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Elipse 115">
                <a:extLst>
                  <a:ext uri="{FF2B5EF4-FFF2-40B4-BE49-F238E27FC236}">
                    <a16:creationId xmlns:a16="http://schemas.microsoft.com/office/drawing/2014/main" id="{C75F9FD1-4AF7-4A03-BB89-177E2359E73E}"/>
                  </a:ext>
                </a:extLst>
              </p:cNvPr>
              <p:cNvSpPr/>
              <p:nvPr/>
            </p:nvSpPr>
            <p:spPr>
              <a:xfrm>
                <a:off x="1825807" y="249206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1633E5E9-DA36-48C2-9DD1-3CE9CD7ED454}"/>
                  </a:ext>
                </a:extLst>
              </p:cNvPr>
              <p:cNvSpPr/>
              <p:nvPr/>
            </p:nvSpPr>
            <p:spPr>
              <a:xfrm>
                <a:off x="2222037" y="169607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65A9D1C1-40ED-422E-B235-D39D525A25C9}"/>
                  </a:ext>
                </a:extLst>
              </p:cNvPr>
              <p:cNvSpPr/>
              <p:nvPr/>
            </p:nvSpPr>
            <p:spPr>
              <a:xfrm>
                <a:off x="2213384" y="1300210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Elipse 118">
                <a:extLst>
                  <a:ext uri="{FF2B5EF4-FFF2-40B4-BE49-F238E27FC236}">
                    <a16:creationId xmlns:a16="http://schemas.microsoft.com/office/drawing/2014/main" id="{533B8A81-4239-4282-83FD-ED2FB0CE446B}"/>
                  </a:ext>
                </a:extLst>
              </p:cNvPr>
              <p:cNvSpPr/>
              <p:nvPr/>
            </p:nvSpPr>
            <p:spPr>
              <a:xfrm>
                <a:off x="2224127" y="248553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58130675-ACB5-409F-AE8C-9A9F01025960}"/>
                  </a:ext>
                </a:extLst>
              </p:cNvPr>
              <p:cNvSpPr/>
              <p:nvPr/>
            </p:nvSpPr>
            <p:spPr>
              <a:xfrm>
                <a:off x="1825807" y="2889705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22087D74-ECCC-4272-BA8A-4B374B53D6E3}"/>
                  </a:ext>
                </a:extLst>
              </p:cNvPr>
              <p:cNvSpPr/>
              <p:nvPr/>
            </p:nvSpPr>
            <p:spPr>
              <a:xfrm>
                <a:off x="2604930" y="130097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F3C82FAC-001D-4CC4-BDC4-E69B4910C45A}"/>
                  </a:ext>
                </a:extLst>
              </p:cNvPr>
              <p:cNvSpPr/>
              <p:nvPr/>
            </p:nvSpPr>
            <p:spPr>
              <a:xfrm>
                <a:off x="2222036" y="3262407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3C023C16-A069-443F-9E7E-5744571EB69E}"/>
                  </a:ext>
                </a:extLst>
              </p:cNvPr>
              <p:cNvSpPr/>
              <p:nvPr/>
            </p:nvSpPr>
            <p:spPr>
              <a:xfrm>
                <a:off x="1825807" y="326675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Elipse 123">
                <a:extLst>
                  <a:ext uri="{FF2B5EF4-FFF2-40B4-BE49-F238E27FC236}">
                    <a16:creationId xmlns:a16="http://schemas.microsoft.com/office/drawing/2014/main" id="{0C0E3C19-7F98-4072-9380-7397DE1A2DBC}"/>
                  </a:ext>
                </a:extLst>
              </p:cNvPr>
              <p:cNvSpPr/>
              <p:nvPr/>
            </p:nvSpPr>
            <p:spPr>
              <a:xfrm>
                <a:off x="2235182" y="28911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7B86B60C-B4BF-4A54-9385-45D9EC3C0D3C}"/>
                  </a:ext>
                </a:extLst>
              </p:cNvPr>
              <p:cNvSpPr/>
              <p:nvPr/>
            </p:nvSpPr>
            <p:spPr>
              <a:xfrm>
                <a:off x="1440449" y="325878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Elipse 125">
                <a:extLst>
                  <a:ext uri="{FF2B5EF4-FFF2-40B4-BE49-F238E27FC236}">
                    <a16:creationId xmlns:a16="http://schemas.microsoft.com/office/drawing/2014/main" id="{E30E3141-2ABE-4E34-AA0A-27D790DA006D}"/>
                  </a:ext>
                </a:extLst>
              </p:cNvPr>
              <p:cNvSpPr/>
              <p:nvPr/>
            </p:nvSpPr>
            <p:spPr>
              <a:xfrm>
                <a:off x="1429020" y="2889706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Elipse 126">
                <a:extLst>
                  <a:ext uri="{FF2B5EF4-FFF2-40B4-BE49-F238E27FC236}">
                    <a16:creationId xmlns:a16="http://schemas.microsoft.com/office/drawing/2014/main" id="{2C43E6F0-4633-4C15-9F61-0B05602E52E4}"/>
                  </a:ext>
                </a:extLst>
              </p:cNvPr>
              <p:cNvSpPr/>
              <p:nvPr/>
            </p:nvSpPr>
            <p:spPr>
              <a:xfrm>
                <a:off x="2996476" y="129838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Elipse 127">
                <a:extLst>
                  <a:ext uri="{FF2B5EF4-FFF2-40B4-BE49-F238E27FC236}">
                    <a16:creationId xmlns:a16="http://schemas.microsoft.com/office/drawing/2014/main" id="{8A049693-94F2-4840-B02D-35CB2A1F201C}"/>
                  </a:ext>
                </a:extLst>
              </p:cNvPr>
              <p:cNvSpPr/>
              <p:nvPr/>
            </p:nvSpPr>
            <p:spPr>
              <a:xfrm>
                <a:off x="2989764" y="169607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4A646802-AFC1-4D81-A43D-028E0FFEE3B1}"/>
                  </a:ext>
                </a:extLst>
              </p:cNvPr>
              <p:cNvSpPr/>
              <p:nvPr/>
            </p:nvSpPr>
            <p:spPr>
              <a:xfrm>
                <a:off x="3402169" y="168754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0" name="Elipse 129">
                <a:extLst>
                  <a:ext uri="{FF2B5EF4-FFF2-40B4-BE49-F238E27FC236}">
                    <a16:creationId xmlns:a16="http://schemas.microsoft.com/office/drawing/2014/main" id="{F9BA46E6-3824-438E-AC91-371105B92C85}"/>
                  </a:ext>
                </a:extLst>
              </p:cNvPr>
              <p:cNvSpPr/>
              <p:nvPr/>
            </p:nvSpPr>
            <p:spPr>
              <a:xfrm>
                <a:off x="2999950" y="246986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1" name="Elipse 130">
                <a:extLst>
                  <a:ext uri="{FF2B5EF4-FFF2-40B4-BE49-F238E27FC236}">
                    <a16:creationId xmlns:a16="http://schemas.microsoft.com/office/drawing/2014/main" id="{2ADE2158-7746-46CE-AFED-BA51B9C11B40}"/>
                  </a:ext>
                </a:extLst>
              </p:cNvPr>
              <p:cNvSpPr/>
              <p:nvPr/>
            </p:nvSpPr>
            <p:spPr>
              <a:xfrm>
                <a:off x="2989765" y="2085278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2" name="Elipse 131">
                <a:extLst>
                  <a:ext uri="{FF2B5EF4-FFF2-40B4-BE49-F238E27FC236}">
                    <a16:creationId xmlns:a16="http://schemas.microsoft.com/office/drawing/2014/main" id="{711850E8-78AB-4E95-A110-2C4E3F7A8CAB}"/>
                  </a:ext>
                </a:extLst>
              </p:cNvPr>
              <p:cNvSpPr/>
              <p:nvPr/>
            </p:nvSpPr>
            <p:spPr>
              <a:xfrm>
                <a:off x="3395342" y="12861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3" name="Elipse 132">
                <a:extLst>
                  <a:ext uri="{FF2B5EF4-FFF2-40B4-BE49-F238E27FC236}">
                    <a16:creationId xmlns:a16="http://schemas.microsoft.com/office/drawing/2014/main" id="{B6B3D4B3-1882-4908-A735-0C338AB69246}"/>
                  </a:ext>
                </a:extLst>
              </p:cNvPr>
              <p:cNvSpPr/>
              <p:nvPr/>
            </p:nvSpPr>
            <p:spPr>
              <a:xfrm>
                <a:off x="2617464" y="327238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4" name="Elipse 133">
                <a:extLst>
                  <a:ext uri="{FF2B5EF4-FFF2-40B4-BE49-F238E27FC236}">
                    <a16:creationId xmlns:a16="http://schemas.microsoft.com/office/drawing/2014/main" id="{F45F3A47-DAFC-4257-B456-165BE36255AE}"/>
                  </a:ext>
                </a:extLst>
              </p:cNvPr>
              <p:cNvSpPr/>
              <p:nvPr/>
            </p:nvSpPr>
            <p:spPr>
              <a:xfrm>
                <a:off x="2614322" y="288730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5" name="Elipse 134">
                <a:extLst>
                  <a:ext uri="{FF2B5EF4-FFF2-40B4-BE49-F238E27FC236}">
                    <a16:creationId xmlns:a16="http://schemas.microsoft.com/office/drawing/2014/main" id="{9D2556E4-2C6C-4B69-8C60-401AA9E9D81D}"/>
                  </a:ext>
                </a:extLst>
              </p:cNvPr>
              <p:cNvSpPr/>
              <p:nvPr/>
            </p:nvSpPr>
            <p:spPr>
              <a:xfrm>
                <a:off x="2603862" y="247949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6" name="Elipse 135">
                <a:extLst>
                  <a:ext uri="{FF2B5EF4-FFF2-40B4-BE49-F238E27FC236}">
                    <a16:creationId xmlns:a16="http://schemas.microsoft.com/office/drawing/2014/main" id="{4BEE736D-A125-4301-BEC7-9DDD9D8CA454}"/>
                  </a:ext>
                </a:extLst>
              </p:cNvPr>
              <p:cNvSpPr/>
              <p:nvPr/>
            </p:nvSpPr>
            <p:spPr>
              <a:xfrm>
                <a:off x="2604930" y="2079754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41A980F8-B067-4FA6-B2B1-AB307A4B22AF}"/>
                  </a:ext>
                </a:extLst>
              </p:cNvPr>
              <p:cNvSpPr/>
              <p:nvPr/>
            </p:nvSpPr>
            <p:spPr>
              <a:xfrm>
                <a:off x="2617464" y="168354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AAFB6759-169B-401D-97B9-04DC55D1EA37}"/>
                  </a:ext>
                </a:extLst>
              </p:cNvPr>
              <p:cNvSpPr/>
              <p:nvPr/>
            </p:nvSpPr>
            <p:spPr>
              <a:xfrm>
                <a:off x="2996269" y="28897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2E519B0B-5DC0-4545-8DCE-3BDEB6D3E9AB}"/>
                  </a:ext>
                </a:extLst>
              </p:cNvPr>
              <p:cNvSpPr/>
              <p:nvPr/>
            </p:nvSpPr>
            <p:spPr>
              <a:xfrm>
                <a:off x="3395341" y="2090251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FE6D858A-6075-4224-80FC-ADA52C3BA75B}"/>
                  </a:ext>
                </a:extLst>
              </p:cNvPr>
              <p:cNvSpPr/>
              <p:nvPr/>
            </p:nvSpPr>
            <p:spPr>
              <a:xfrm>
                <a:off x="3391868" y="24721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904032B5-E03C-426C-836C-26FC9ED0C801}"/>
                  </a:ext>
                </a:extLst>
              </p:cNvPr>
              <p:cNvSpPr/>
              <p:nvPr/>
            </p:nvSpPr>
            <p:spPr>
              <a:xfrm>
                <a:off x="3391867" y="286844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2" name="Elipse 141">
                <a:extLst>
                  <a:ext uri="{FF2B5EF4-FFF2-40B4-BE49-F238E27FC236}">
                    <a16:creationId xmlns:a16="http://schemas.microsoft.com/office/drawing/2014/main" id="{7BAEDD56-8D0A-4C4E-9BF3-F65391B7AAA7}"/>
                  </a:ext>
                </a:extLst>
              </p:cNvPr>
              <p:cNvSpPr/>
              <p:nvPr/>
            </p:nvSpPr>
            <p:spPr>
              <a:xfrm>
                <a:off x="3395341" y="32708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9AD16459-54FF-483F-9B6A-024B20AE8B6C}"/>
                  </a:ext>
                </a:extLst>
              </p:cNvPr>
              <p:cNvSpPr/>
              <p:nvPr/>
            </p:nvSpPr>
            <p:spPr>
              <a:xfrm>
                <a:off x="3010551" y="328482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278EB31-4FDD-4CAD-9269-189B06F44D9F}"/>
                </a:ext>
              </a:extLst>
            </p:cNvPr>
            <p:cNvGrpSpPr/>
            <p:nvPr/>
          </p:nvGrpSpPr>
          <p:grpSpPr>
            <a:xfrm>
              <a:off x="998793" y="1521929"/>
              <a:ext cx="4629898" cy="3116893"/>
              <a:chOff x="998793" y="1521929"/>
              <a:chExt cx="4629898" cy="3116893"/>
            </a:xfrm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3FD5AB13-8031-46E5-9945-305CF8A78101}"/>
                  </a:ext>
                </a:extLst>
              </p:cNvPr>
              <p:cNvSpPr/>
              <p:nvPr/>
            </p:nvSpPr>
            <p:spPr>
              <a:xfrm>
                <a:off x="998793" y="4295125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5C908A45-41B4-4003-B950-6D7B4ED84A87}"/>
                  </a:ext>
                </a:extLst>
              </p:cNvPr>
              <p:cNvSpPr/>
              <p:nvPr/>
            </p:nvSpPr>
            <p:spPr>
              <a:xfrm>
                <a:off x="1390068" y="4307999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DED05501-D7AB-4F5D-9BF5-F897E368E67F}"/>
                  </a:ext>
                </a:extLst>
              </p:cNvPr>
              <p:cNvSpPr/>
              <p:nvPr/>
            </p:nvSpPr>
            <p:spPr>
              <a:xfrm>
                <a:off x="1768619" y="4299592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EEDC02BE-FEE6-4187-855C-15FF14E91756}"/>
                  </a:ext>
                </a:extLst>
              </p:cNvPr>
              <p:cNvSpPr/>
              <p:nvPr/>
            </p:nvSpPr>
            <p:spPr>
              <a:xfrm>
                <a:off x="3359124" y="4313713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33C85004-2283-4B58-BDDE-BBBCA4B09AEC}"/>
                  </a:ext>
                </a:extLst>
              </p:cNvPr>
              <p:cNvSpPr/>
              <p:nvPr/>
            </p:nvSpPr>
            <p:spPr>
              <a:xfrm>
                <a:off x="3750399" y="4319153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E4E206CA-E4A2-4D4B-8D26-B08008C7B6E9}"/>
                  </a:ext>
                </a:extLst>
              </p:cNvPr>
              <p:cNvSpPr/>
              <p:nvPr/>
            </p:nvSpPr>
            <p:spPr>
              <a:xfrm>
                <a:off x="4128950" y="4318180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D70E9C50-B326-4DC9-AF4B-D389DD7885A6}"/>
                  </a:ext>
                </a:extLst>
              </p:cNvPr>
              <p:cNvSpPr/>
              <p:nvPr/>
            </p:nvSpPr>
            <p:spPr>
              <a:xfrm>
                <a:off x="3355066" y="1527521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B332229E-835E-4B04-B730-91271A343FCB}"/>
                  </a:ext>
                </a:extLst>
              </p:cNvPr>
              <p:cNvSpPr/>
              <p:nvPr/>
            </p:nvSpPr>
            <p:spPr>
              <a:xfrm>
                <a:off x="3342911" y="193237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4643895-ECD5-46CF-97A5-D01BF78E49F0}"/>
                  </a:ext>
                </a:extLst>
              </p:cNvPr>
              <p:cNvSpPr/>
              <p:nvPr/>
            </p:nvSpPr>
            <p:spPr>
              <a:xfrm>
                <a:off x="3731396" y="194022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6689FEE8-4C89-45F3-A09B-8795C702353E}"/>
                  </a:ext>
                </a:extLst>
              </p:cNvPr>
              <p:cNvSpPr/>
              <p:nvPr/>
            </p:nvSpPr>
            <p:spPr>
              <a:xfrm>
                <a:off x="3726552" y="2330934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78DB198D-AE8B-43BB-AF71-2D1DDA9943C5}"/>
                  </a:ext>
                </a:extLst>
              </p:cNvPr>
              <p:cNvSpPr/>
              <p:nvPr/>
            </p:nvSpPr>
            <p:spPr>
              <a:xfrm>
                <a:off x="3731396" y="2727826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650531C3-E901-4868-8225-E26973971ACB}"/>
                  </a:ext>
                </a:extLst>
              </p:cNvPr>
              <p:cNvSpPr/>
              <p:nvPr/>
            </p:nvSpPr>
            <p:spPr>
              <a:xfrm>
                <a:off x="3750399" y="313340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039015FD-5119-4B9D-9561-9B677D9E9CCA}"/>
                  </a:ext>
                </a:extLst>
              </p:cNvPr>
              <p:cNvSpPr/>
              <p:nvPr/>
            </p:nvSpPr>
            <p:spPr>
              <a:xfrm>
                <a:off x="3737810" y="3508505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3BAFB33E-CAA1-495D-856D-0190D0D5B459}"/>
                  </a:ext>
                </a:extLst>
              </p:cNvPr>
              <p:cNvSpPr/>
              <p:nvPr/>
            </p:nvSpPr>
            <p:spPr>
              <a:xfrm>
                <a:off x="3338734" y="233674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FA003819-5652-481F-81CB-2CE8080E08C8}"/>
                  </a:ext>
                </a:extLst>
              </p:cNvPr>
              <p:cNvSpPr/>
              <p:nvPr/>
            </p:nvSpPr>
            <p:spPr>
              <a:xfrm>
                <a:off x="3344792" y="272048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53E55A83-1C53-40DB-A389-FB9B2923FD12}"/>
                  </a:ext>
                </a:extLst>
              </p:cNvPr>
              <p:cNvSpPr/>
              <p:nvPr/>
            </p:nvSpPr>
            <p:spPr>
              <a:xfrm>
                <a:off x="3347989" y="311189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50098BFA-EB5F-45F6-B4E2-A8D07145E43C}"/>
                  </a:ext>
                </a:extLst>
              </p:cNvPr>
              <p:cNvSpPr/>
              <p:nvPr/>
            </p:nvSpPr>
            <p:spPr>
              <a:xfrm>
                <a:off x="3353020" y="3523104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4F8CEC1F-6E51-4B3B-B491-66BC1490E757}"/>
                  </a:ext>
                </a:extLst>
              </p:cNvPr>
              <p:cNvSpPr/>
              <p:nvPr/>
            </p:nvSpPr>
            <p:spPr>
              <a:xfrm>
                <a:off x="3736275" y="1549933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1D18A7CF-7AA3-4EDB-8BF8-7A97CE1AD4FB}"/>
                  </a:ext>
                </a:extLst>
              </p:cNvPr>
              <p:cNvSpPr/>
              <p:nvPr/>
            </p:nvSpPr>
            <p:spPr>
              <a:xfrm>
                <a:off x="4125216" y="152438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8CD6BC39-0E3E-4866-91BE-A314B04072A4}"/>
                  </a:ext>
                </a:extLst>
              </p:cNvPr>
              <p:cNvSpPr/>
              <p:nvPr/>
            </p:nvSpPr>
            <p:spPr>
              <a:xfrm>
                <a:off x="4128950" y="1944598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607314BC-480B-4D19-B4E3-DB6F9753112C}"/>
                  </a:ext>
                </a:extLst>
              </p:cNvPr>
              <p:cNvSpPr/>
              <p:nvPr/>
            </p:nvSpPr>
            <p:spPr>
              <a:xfrm>
                <a:off x="4118336" y="232013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7FB17F5-3410-4F40-B91F-89F7F46977EA}"/>
                  </a:ext>
                </a:extLst>
              </p:cNvPr>
              <p:cNvSpPr/>
              <p:nvPr/>
            </p:nvSpPr>
            <p:spPr>
              <a:xfrm>
                <a:off x="4122014" y="2733406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5B85A915-DBD2-43F9-B3A7-A9424ABE48BE}"/>
                  </a:ext>
                </a:extLst>
              </p:cNvPr>
              <p:cNvSpPr/>
              <p:nvPr/>
            </p:nvSpPr>
            <p:spPr>
              <a:xfrm>
                <a:off x="4125216" y="3131389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A8DC1AE6-52EE-483B-890B-C998CE1AB057}"/>
                  </a:ext>
                </a:extLst>
              </p:cNvPr>
              <p:cNvSpPr/>
              <p:nvPr/>
            </p:nvSpPr>
            <p:spPr>
              <a:xfrm>
                <a:off x="4113243" y="352211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470192EA-41D0-445B-8464-8807817B6E94}"/>
                  </a:ext>
                </a:extLst>
              </p:cNvPr>
              <p:cNvSpPr/>
              <p:nvPr/>
            </p:nvSpPr>
            <p:spPr>
              <a:xfrm>
                <a:off x="4488613" y="153336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A17B2730-325F-4306-A2C2-94B98F4909D3}"/>
                  </a:ext>
                </a:extLst>
              </p:cNvPr>
              <p:cNvSpPr/>
              <p:nvPr/>
            </p:nvSpPr>
            <p:spPr>
              <a:xfrm>
                <a:off x="4885133" y="1521929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14A52F52-A66B-4039-8809-AEA9615E79B8}"/>
                  </a:ext>
                </a:extLst>
              </p:cNvPr>
              <p:cNvSpPr/>
              <p:nvPr/>
            </p:nvSpPr>
            <p:spPr>
              <a:xfrm>
                <a:off x="4894463" y="1942210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16332D2C-A46A-4E90-B5FD-8183C0F95011}"/>
                  </a:ext>
                </a:extLst>
              </p:cNvPr>
              <p:cNvSpPr/>
              <p:nvPr/>
            </p:nvSpPr>
            <p:spPr>
              <a:xfrm>
                <a:off x="4891954" y="2719505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100F46A7-9969-4766-B738-EAFC0205E3DF}"/>
                  </a:ext>
                </a:extLst>
              </p:cNvPr>
              <p:cNvSpPr/>
              <p:nvPr/>
            </p:nvSpPr>
            <p:spPr>
              <a:xfrm>
                <a:off x="5275147" y="3538035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67E8FFC3-2831-46CD-9A8F-530A5ABF0FB2}"/>
                  </a:ext>
                </a:extLst>
              </p:cNvPr>
              <p:cNvSpPr/>
              <p:nvPr/>
            </p:nvSpPr>
            <p:spPr>
              <a:xfrm>
                <a:off x="4891954" y="3126359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FF1B6EA1-A956-4A4D-8F7A-2E217531C1F3}"/>
                  </a:ext>
                </a:extLst>
              </p:cNvPr>
              <p:cNvSpPr/>
              <p:nvPr/>
            </p:nvSpPr>
            <p:spPr>
              <a:xfrm>
                <a:off x="4900309" y="351035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6DBB86A9-D0D0-4E44-A591-2CEF824E2E02}"/>
                  </a:ext>
                </a:extLst>
              </p:cNvPr>
              <p:cNvSpPr/>
              <p:nvPr/>
            </p:nvSpPr>
            <p:spPr>
              <a:xfrm>
                <a:off x="4509239" y="3514024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:a16="http://schemas.microsoft.com/office/drawing/2014/main" id="{61292ED4-25F1-4DE5-95B8-1E731AB376FB}"/>
                  </a:ext>
                </a:extLst>
              </p:cNvPr>
              <p:cNvSpPr/>
              <p:nvPr/>
            </p:nvSpPr>
            <p:spPr>
              <a:xfrm>
                <a:off x="4517137" y="3123976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8" name="Elipse 97">
                <a:extLst>
                  <a:ext uri="{FF2B5EF4-FFF2-40B4-BE49-F238E27FC236}">
                    <a16:creationId xmlns:a16="http://schemas.microsoft.com/office/drawing/2014/main" id="{820DA7E1-36EE-43FF-98C7-0BB2CB04DB74}"/>
                  </a:ext>
                </a:extLst>
              </p:cNvPr>
              <p:cNvSpPr/>
              <p:nvPr/>
            </p:nvSpPr>
            <p:spPr>
              <a:xfrm>
                <a:off x="4520497" y="272570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A70A96E1-BA80-485F-A717-84E857B99F5D}"/>
                  </a:ext>
                </a:extLst>
              </p:cNvPr>
              <p:cNvSpPr/>
              <p:nvPr/>
            </p:nvSpPr>
            <p:spPr>
              <a:xfrm>
                <a:off x="4510008" y="233622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D103D509-E507-4470-82E4-3069BE5771AC}"/>
                  </a:ext>
                </a:extLst>
              </p:cNvPr>
              <p:cNvSpPr/>
              <p:nvPr/>
            </p:nvSpPr>
            <p:spPr>
              <a:xfrm>
                <a:off x="4498998" y="1930931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5986B9CC-10B7-4BE5-A22E-D33F18A403B3}"/>
                  </a:ext>
                </a:extLst>
              </p:cNvPr>
              <p:cNvSpPr/>
              <p:nvPr/>
            </p:nvSpPr>
            <p:spPr>
              <a:xfrm>
                <a:off x="4916653" y="2332827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9052AD25-4070-4675-8ED0-B3C6D77ED7CB}"/>
                  </a:ext>
                </a:extLst>
              </p:cNvPr>
              <p:cNvSpPr/>
              <p:nvPr/>
            </p:nvSpPr>
            <p:spPr>
              <a:xfrm>
                <a:off x="5300110" y="1541421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4B447323-AC7C-4C22-A024-078BA1C98C44}"/>
                  </a:ext>
                </a:extLst>
              </p:cNvPr>
              <p:cNvSpPr/>
              <p:nvPr/>
            </p:nvSpPr>
            <p:spPr>
              <a:xfrm>
                <a:off x="5298593" y="1954054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4" name="Elipse 103">
                <a:extLst>
                  <a:ext uri="{FF2B5EF4-FFF2-40B4-BE49-F238E27FC236}">
                    <a16:creationId xmlns:a16="http://schemas.microsoft.com/office/drawing/2014/main" id="{37066346-2EF7-4F2B-AB97-2AB8B4427323}"/>
                  </a:ext>
                </a:extLst>
              </p:cNvPr>
              <p:cNvSpPr/>
              <p:nvPr/>
            </p:nvSpPr>
            <p:spPr>
              <a:xfrm>
                <a:off x="5271152" y="234423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B3C08876-AEDE-4105-B2AA-523DF843C223}"/>
                  </a:ext>
                </a:extLst>
              </p:cNvPr>
              <p:cNvSpPr/>
              <p:nvPr/>
            </p:nvSpPr>
            <p:spPr>
              <a:xfrm>
                <a:off x="5275147" y="312119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1E65AF7A-84B6-4B8A-8D0B-05282E1846B9}"/>
                  </a:ext>
                </a:extLst>
              </p:cNvPr>
              <p:cNvSpPr/>
              <p:nvPr/>
            </p:nvSpPr>
            <p:spPr>
              <a:xfrm>
                <a:off x="5307413" y="273767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</p:grpSp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4188E71-9D63-4999-A011-B0303D9353F3}"/>
              </a:ext>
            </a:extLst>
          </p:cNvPr>
          <p:cNvCxnSpPr>
            <a:cxnSpLocks/>
          </p:cNvCxnSpPr>
          <p:nvPr/>
        </p:nvCxnSpPr>
        <p:spPr>
          <a:xfrm flipH="1">
            <a:off x="4727054" y="1107739"/>
            <a:ext cx="7925" cy="2832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" name="Imagen 14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8080081-67B0-45A3-A333-B5ED5222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06" y="1531429"/>
            <a:ext cx="1325880" cy="845820"/>
          </a:xfrm>
          <a:prstGeom prst="rect">
            <a:avLst/>
          </a:prstGeom>
        </p:spPr>
      </p:pic>
      <p:sp>
        <p:nvSpPr>
          <p:cNvPr id="147" name="CuadroTexto 146">
            <a:extLst>
              <a:ext uri="{FF2B5EF4-FFF2-40B4-BE49-F238E27FC236}">
                <a16:creationId xmlns:a16="http://schemas.microsoft.com/office/drawing/2014/main" id="{93923EB0-B212-4104-9EAF-BB4DCD808527}"/>
              </a:ext>
            </a:extLst>
          </p:cNvPr>
          <p:cNvSpPr txBox="1"/>
          <p:nvPr/>
        </p:nvSpPr>
        <p:spPr>
          <a:xfrm>
            <a:off x="1694985" y="2571750"/>
            <a:ext cx="101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17 µl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2A9C24C9-4F46-4A4F-AFAB-C8430F334625}"/>
              </a:ext>
            </a:extLst>
          </p:cNvPr>
          <p:cNvSpPr txBox="1"/>
          <p:nvPr/>
        </p:nvSpPr>
        <p:spPr>
          <a:xfrm>
            <a:off x="3142261" y="833796"/>
            <a:ext cx="14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Gen 1</a:t>
            </a: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EA539760-1AE6-4041-9728-EDE836D81B41}"/>
              </a:ext>
            </a:extLst>
          </p:cNvPr>
          <p:cNvSpPr txBox="1"/>
          <p:nvPr/>
        </p:nvSpPr>
        <p:spPr>
          <a:xfrm>
            <a:off x="4773289" y="801106"/>
            <a:ext cx="14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Gen 2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7D6EEF31-2AD6-4006-8BCC-CE0F06B87AE2}"/>
              </a:ext>
            </a:extLst>
          </p:cNvPr>
          <p:cNvSpPr txBox="1"/>
          <p:nvPr/>
        </p:nvSpPr>
        <p:spPr>
          <a:xfrm>
            <a:off x="1849284" y="4351678"/>
            <a:ext cx="2924005" cy="338554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Cebadores con misma Tm</a:t>
            </a:r>
          </a:p>
        </p:txBody>
      </p:sp>
    </p:spTree>
    <p:extLst>
      <p:ext uri="{BB962C8B-B14F-4D97-AF65-F5344CB8AC3E}">
        <p14:creationId xmlns:p14="http://schemas.microsoft.com/office/powerpoint/2010/main" val="177747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70" y="245795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Plan de la clase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5216A1B-414A-4BBE-B215-6B8EA05DF7AE}"/>
              </a:ext>
            </a:extLst>
          </p:cNvPr>
          <p:cNvSpPr txBox="1"/>
          <p:nvPr/>
        </p:nvSpPr>
        <p:spPr>
          <a:xfrm>
            <a:off x="675277" y="1324315"/>
            <a:ext cx="525732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Selección de química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¿Cómo funciona la PCR en tiempo real?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¿Qué es el </a:t>
            </a:r>
            <a:r>
              <a:rPr lang="es-ES" sz="1600" dirty="0" err="1"/>
              <a:t>Ct</a:t>
            </a:r>
            <a:r>
              <a:rPr lang="es-ES" sz="1600" dirty="0"/>
              <a:t>, el </a:t>
            </a:r>
            <a:r>
              <a:rPr lang="es-ES" sz="1600" dirty="0" err="1"/>
              <a:t>Cq</a:t>
            </a:r>
            <a:r>
              <a:rPr lang="es-ES" sz="1600" dirty="0"/>
              <a:t> y la curva de fusión?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Replicas biológicas y técnicas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Preparación de placa y master </a:t>
            </a:r>
            <a:r>
              <a:rPr lang="es-ES" sz="1600" dirty="0" err="1"/>
              <a:t>mix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691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n 14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9D68166-4001-436F-A1AC-4F2614FF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5198">
            <a:off x="1477936" y="2784673"/>
            <a:ext cx="1325880" cy="8458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385AA54-CB40-4376-B024-07614F2C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21" y="76184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Carga de la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2EF3239-8E8B-4CB1-B2DE-DF305BF1F95C}"/>
              </a:ext>
            </a:extLst>
          </p:cNvPr>
          <p:cNvGrpSpPr/>
          <p:nvPr/>
        </p:nvGrpSpPr>
        <p:grpSpPr>
          <a:xfrm>
            <a:off x="2769558" y="796923"/>
            <a:ext cx="3767219" cy="2960236"/>
            <a:chOff x="395206" y="949684"/>
            <a:chExt cx="5625403" cy="4193816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E070DC2-E8CD-4363-BCCD-825A979A6E71}"/>
                </a:ext>
              </a:extLst>
            </p:cNvPr>
            <p:cNvGrpSpPr/>
            <p:nvPr/>
          </p:nvGrpSpPr>
          <p:grpSpPr>
            <a:xfrm>
              <a:off x="395206" y="949684"/>
              <a:ext cx="5625403" cy="4193816"/>
              <a:chOff x="839970" y="714830"/>
              <a:chExt cx="5625403" cy="4193816"/>
            </a:xfrm>
          </p:grpSpPr>
          <p:pic>
            <p:nvPicPr>
              <p:cNvPr id="107" name="Imagen 106" descr="Dibujo de calculadora&#10;&#10;Descripción generada automáticamente con confianza baja">
                <a:extLst>
                  <a:ext uri="{FF2B5EF4-FFF2-40B4-BE49-F238E27FC236}">
                    <a16:creationId xmlns:a16="http://schemas.microsoft.com/office/drawing/2014/main" id="{74B474BD-5D35-481F-84E7-3546268E6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970" y="714830"/>
                <a:ext cx="5625403" cy="4193816"/>
              </a:xfrm>
              <a:prstGeom prst="rect">
                <a:avLst/>
              </a:prstGeom>
            </p:spPr>
          </p:pic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D262A9C2-44B5-472D-BF73-CA603E4C5767}"/>
                  </a:ext>
                </a:extLst>
              </p:cNvPr>
              <p:cNvSpPr/>
              <p:nvPr/>
            </p:nvSpPr>
            <p:spPr>
              <a:xfrm>
                <a:off x="1438312" y="1294955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ECED208B-CCB6-421B-B40D-171A1391851E}"/>
                  </a:ext>
                </a:extLst>
              </p:cNvPr>
              <p:cNvSpPr/>
              <p:nvPr/>
            </p:nvSpPr>
            <p:spPr>
              <a:xfrm>
                <a:off x="1439511" y="168864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EEED6189-9F59-480C-B0FF-8712B8299FC1}"/>
                  </a:ext>
                </a:extLst>
              </p:cNvPr>
              <p:cNvSpPr/>
              <p:nvPr/>
            </p:nvSpPr>
            <p:spPr>
              <a:xfrm>
                <a:off x="1821838" y="1300976"/>
                <a:ext cx="310789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FEA6F8FE-B02C-4E66-8DEF-84E18ADD52D8}"/>
                  </a:ext>
                </a:extLst>
              </p:cNvPr>
              <p:cNvSpPr/>
              <p:nvPr/>
            </p:nvSpPr>
            <p:spPr>
              <a:xfrm>
                <a:off x="1825807" y="170433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8006B94F-6EC2-4466-A761-871750DDDB33}"/>
                  </a:ext>
                </a:extLst>
              </p:cNvPr>
              <p:cNvSpPr/>
              <p:nvPr/>
            </p:nvSpPr>
            <p:spPr>
              <a:xfrm>
                <a:off x="143951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E14D3611-7052-4B7E-AFFA-CA63E9F4E77B}"/>
                  </a:ext>
                </a:extLst>
              </p:cNvPr>
              <p:cNvSpPr/>
              <p:nvPr/>
            </p:nvSpPr>
            <p:spPr>
              <a:xfrm>
                <a:off x="1825807" y="209025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DE5F0B79-CAD5-4F57-9D29-F04848676891}"/>
                  </a:ext>
                </a:extLst>
              </p:cNvPr>
              <p:cNvSpPr/>
              <p:nvPr/>
            </p:nvSpPr>
            <p:spPr>
              <a:xfrm>
                <a:off x="2232251" y="20766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71FA6EF9-77B9-4AC1-B5CF-57162B7021C1}"/>
                  </a:ext>
                </a:extLst>
              </p:cNvPr>
              <p:cNvSpPr/>
              <p:nvPr/>
            </p:nvSpPr>
            <p:spPr>
              <a:xfrm>
                <a:off x="1429021" y="2492069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Elipse 115">
                <a:extLst>
                  <a:ext uri="{FF2B5EF4-FFF2-40B4-BE49-F238E27FC236}">
                    <a16:creationId xmlns:a16="http://schemas.microsoft.com/office/drawing/2014/main" id="{C75F9FD1-4AF7-4A03-BB89-177E2359E73E}"/>
                  </a:ext>
                </a:extLst>
              </p:cNvPr>
              <p:cNvSpPr/>
              <p:nvPr/>
            </p:nvSpPr>
            <p:spPr>
              <a:xfrm>
                <a:off x="1825807" y="249206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1633E5E9-DA36-48C2-9DD1-3CE9CD7ED454}"/>
                  </a:ext>
                </a:extLst>
              </p:cNvPr>
              <p:cNvSpPr/>
              <p:nvPr/>
            </p:nvSpPr>
            <p:spPr>
              <a:xfrm>
                <a:off x="2222037" y="169607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65A9D1C1-40ED-422E-B235-D39D525A25C9}"/>
                  </a:ext>
                </a:extLst>
              </p:cNvPr>
              <p:cNvSpPr/>
              <p:nvPr/>
            </p:nvSpPr>
            <p:spPr>
              <a:xfrm>
                <a:off x="2213384" y="1300210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Elipse 118">
                <a:extLst>
                  <a:ext uri="{FF2B5EF4-FFF2-40B4-BE49-F238E27FC236}">
                    <a16:creationId xmlns:a16="http://schemas.microsoft.com/office/drawing/2014/main" id="{533B8A81-4239-4282-83FD-ED2FB0CE446B}"/>
                  </a:ext>
                </a:extLst>
              </p:cNvPr>
              <p:cNvSpPr/>
              <p:nvPr/>
            </p:nvSpPr>
            <p:spPr>
              <a:xfrm>
                <a:off x="2224127" y="2485538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58130675-ACB5-409F-AE8C-9A9F01025960}"/>
                  </a:ext>
                </a:extLst>
              </p:cNvPr>
              <p:cNvSpPr/>
              <p:nvPr/>
            </p:nvSpPr>
            <p:spPr>
              <a:xfrm>
                <a:off x="1825807" y="2889705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22087D74-ECCC-4272-BA8A-4B374B53D6E3}"/>
                  </a:ext>
                </a:extLst>
              </p:cNvPr>
              <p:cNvSpPr/>
              <p:nvPr/>
            </p:nvSpPr>
            <p:spPr>
              <a:xfrm>
                <a:off x="2604930" y="130097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F3C82FAC-001D-4CC4-BDC4-E69B4910C45A}"/>
                  </a:ext>
                </a:extLst>
              </p:cNvPr>
              <p:cNvSpPr/>
              <p:nvPr/>
            </p:nvSpPr>
            <p:spPr>
              <a:xfrm>
                <a:off x="2222036" y="3262407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3C023C16-A069-443F-9E7E-5744571EB69E}"/>
                  </a:ext>
                </a:extLst>
              </p:cNvPr>
              <p:cNvSpPr/>
              <p:nvPr/>
            </p:nvSpPr>
            <p:spPr>
              <a:xfrm>
                <a:off x="1825807" y="3266751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Elipse 123">
                <a:extLst>
                  <a:ext uri="{FF2B5EF4-FFF2-40B4-BE49-F238E27FC236}">
                    <a16:creationId xmlns:a16="http://schemas.microsoft.com/office/drawing/2014/main" id="{0C0E3C19-7F98-4072-9380-7397DE1A2DBC}"/>
                  </a:ext>
                </a:extLst>
              </p:cNvPr>
              <p:cNvSpPr/>
              <p:nvPr/>
            </p:nvSpPr>
            <p:spPr>
              <a:xfrm>
                <a:off x="2235182" y="2891114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7B86B60C-B4BF-4A54-9385-45D9EC3C0D3C}"/>
                  </a:ext>
                </a:extLst>
              </p:cNvPr>
              <p:cNvSpPr/>
              <p:nvPr/>
            </p:nvSpPr>
            <p:spPr>
              <a:xfrm>
                <a:off x="1440449" y="3258782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Elipse 125">
                <a:extLst>
                  <a:ext uri="{FF2B5EF4-FFF2-40B4-BE49-F238E27FC236}">
                    <a16:creationId xmlns:a16="http://schemas.microsoft.com/office/drawing/2014/main" id="{E30E3141-2ABE-4E34-AA0A-27D790DA006D}"/>
                  </a:ext>
                </a:extLst>
              </p:cNvPr>
              <p:cNvSpPr/>
              <p:nvPr/>
            </p:nvSpPr>
            <p:spPr>
              <a:xfrm>
                <a:off x="1429020" y="2889706"/>
                <a:ext cx="310789" cy="3196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Elipse 126">
                <a:extLst>
                  <a:ext uri="{FF2B5EF4-FFF2-40B4-BE49-F238E27FC236}">
                    <a16:creationId xmlns:a16="http://schemas.microsoft.com/office/drawing/2014/main" id="{2C43E6F0-4633-4C15-9F61-0B05602E52E4}"/>
                  </a:ext>
                </a:extLst>
              </p:cNvPr>
              <p:cNvSpPr/>
              <p:nvPr/>
            </p:nvSpPr>
            <p:spPr>
              <a:xfrm>
                <a:off x="2996476" y="129838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Elipse 127">
                <a:extLst>
                  <a:ext uri="{FF2B5EF4-FFF2-40B4-BE49-F238E27FC236}">
                    <a16:creationId xmlns:a16="http://schemas.microsoft.com/office/drawing/2014/main" id="{8A049693-94F2-4840-B02D-35CB2A1F201C}"/>
                  </a:ext>
                </a:extLst>
              </p:cNvPr>
              <p:cNvSpPr/>
              <p:nvPr/>
            </p:nvSpPr>
            <p:spPr>
              <a:xfrm>
                <a:off x="2989764" y="169607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4A646802-AFC1-4D81-A43D-028E0FFEE3B1}"/>
                  </a:ext>
                </a:extLst>
              </p:cNvPr>
              <p:cNvSpPr/>
              <p:nvPr/>
            </p:nvSpPr>
            <p:spPr>
              <a:xfrm>
                <a:off x="3402169" y="168754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0" name="Elipse 129">
                <a:extLst>
                  <a:ext uri="{FF2B5EF4-FFF2-40B4-BE49-F238E27FC236}">
                    <a16:creationId xmlns:a16="http://schemas.microsoft.com/office/drawing/2014/main" id="{F9BA46E6-3824-438E-AC91-371105B92C85}"/>
                  </a:ext>
                </a:extLst>
              </p:cNvPr>
              <p:cNvSpPr/>
              <p:nvPr/>
            </p:nvSpPr>
            <p:spPr>
              <a:xfrm>
                <a:off x="2999950" y="2469865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1" name="Elipse 130">
                <a:extLst>
                  <a:ext uri="{FF2B5EF4-FFF2-40B4-BE49-F238E27FC236}">
                    <a16:creationId xmlns:a16="http://schemas.microsoft.com/office/drawing/2014/main" id="{2ADE2158-7746-46CE-AFED-BA51B9C11B40}"/>
                  </a:ext>
                </a:extLst>
              </p:cNvPr>
              <p:cNvSpPr/>
              <p:nvPr/>
            </p:nvSpPr>
            <p:spPr>
              <a:xfrm>
                <a:off x="2989765" y="2085278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2" name="Elipse 131">
                <a:extLst>
                  <a:ext uri="{FF2B5EF4-FFF2-40B4-BE49-F238E27FC236}">
                    <a16:creationId xmlns:a16="http://schemas.microsoft.com/office/drawing/2014/main" id="{711850E8-78AB-4E95-A110-2C4E3F7A8CAB}"/>
                  </a:ext>
                </a:extLst>
              </p:cNvPr>
              <p:cNvSpPr/>
              <p:nvPr/>
            </p:nvSpPr>
            <p:spPr>
              <a:xfrm>
                <a:off x="3395342" y="12861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3" name="Elipse 132">
                <a:extLst>
                  <a:ext uri="{FF2B5EF4-FFF2-40B4-BE49-F238E27FC236}">
                    <a16:creationId xmlns:a16="http://schemas.microsoft.com/office/drawing/2014/main" id="{B6B3D4B3-1882-4908-A735-0C338AB69246}"/>
                  </a:ext>
                </a:extLst>
              </p:cNvPr>
              <p:cNvSpPr/>
              <p:nvPr/>
            </p:nvSpPr>
            <p:spPr>
              <a:xfrm>
                <a:off x="2617464" y="327238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4" name="Elipse 133">
                <a:extLst>
                  <a:ext uri="{FF2B5EF4-FFF2-40B4-BE49-F238E27FC236}">
                    <a16:creationId xmlns:a16="http://schemas.microsoft.com/office/drawing/2014/main" id="{F45F3A47-DAFC-4257-B456-165BE36255AE}"/>
                  </a:ext>
                </a:extLst>
              </p:cNvPr>
              <p:cNvSpPr/>
              <p:nvPr/>
            </p:nvSpPr>
            <p:spPr>
              <a:xfrm>
                <a:off x="2614322" y="2887303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5" name="Elipse 134">
                <a:extLst>
                  <a:ext uri="{FF2B5EF4-FFF2-40B4-BE49-F238E27FC236}">
                    <a16:creationId xmlns:a16="http://schemas.microsoft.com/office/drawing/2014/main" id="{9D2556E4-2C6C-4B69-8C60-401AA9E9D81D}"/>
                  </a:ext>
                </a:extLst>
              </p:cNvPr>
              <p:cNvSpPr/>
              <p:nvPr/>
            </p:nvSpPr>
            <p:spPr>
              <a:xfrm>
                <a:off x="2603862" y="2479497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6" name="Elipse 135">
                <a:extLst>
                  <a:ext uri="{FF2B5EF4-FFF2-40B4-BE49-F238E27FC236}">
                    <a16:creationId xmlns:a16="http://schemas.microsoft.com/office/drawing/2014/main" id="{4BEE736D-A125-4301-BEC7-9DDD9D8CA454}"/>
                  </a:ext>
                </a:extLst>
              </p:cNvPr>
              <p:cNvSpPr/>
              <p:nvPr/>
            </p:nvSpPr>
            <p:spPr>
              <a:xfrm>
                <a:off x="2604930" y="2079754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41A980F8-B067-4FA6-B2B1-AB307A4B22AF}"/>
                  </a:ext>
                </a:extLst>
              </p:cNvPr>
              <p:cNvSpPr/>
              <p:nvPr/>
            </p:nvSpPr>
            <p:spPr>
              <a:xfrm>
                <a:off x="2617464" y="168354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AAFB6759-169B-401D-97B9-04DC55D1EA37}"/>
                  </a:ext>
                </a:extLst>
              </p:cNvPr>
              <p:cNvSpPr/>
              <p:nvPr/>
            </p:nvSpPr>
            <p:spPr>
              <a:xfrm>
                <a:off x="2996269" y="2889706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2E519B0B-5DC0-4545-8DCE-3BDEB6D3E9AB}"/>
                  </a:ext>
                </a:extLst>
              </p:cNvPr>
              <p:cNvSpPr/>
              <p:nvPr/>
            </p:nvSpPr>
            <p:spPr>
              <a:xfrm>
                <a:off x="3395341" y="2090251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FE6D858A-6075-4224-80FC-ADA52C3BA75B}"/>
                  </a:ext>
                </a:extLst>
              </p:cNvPr>
              <p:cNvSpPr/>
              <p:nvPr/>
            </p:nvSpPr>
            <p:spPr>
              <a:xfrm>
                <a:off x="3391868" y="24721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904032B5-E03C-426C-836C-26FC9ED0C801}"/>
                  </a:ext>
                </a:extLst>
              </p:cNvPr>
              <p:cNvSpPr/>
              <p:nvPr/>
            </p:nvSpPr>
            <p:spPr>
              <a:xfrm>
                <a:off x="3391867" y="286844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2" name="Elipse 141">
                <a:extLst>
                  <a:ext uri="{FF2B5EF4-FFF2-40B4-BE49-F238E27FC236}">
                    <a16:creationId xmlns:a16="http://schemas.microsoft.com/office/drawing/2014/main" id="{7BAEDD56-8D0A-4C4E-9BF3-F65391B7AAA7}"/>
                  </a:ext>
                </a:extLst>
              </p:cNvPr>
              <p:cNvSpPr/>
              <p:nvPr/>
            </p:nvSpPr>
            <p:spPr>
              <a:xfrm>
                <a:off x="3395341" y="327086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9AD16459-54FF-483F-9B6A-024B20AE8B6C}"/>
                  </a:ext>
                </a:extLst>
              </p:cNvPr>
              <p:cNvSpPr/>
              <p:nvPr/>
            </p:nvSpPr>
            <p:spPr>
              <a:xfrm>
                <a:off x="3010551" y="3284829"/>
                <a:ext cx="310789" cy="319669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278EB31-4FDD-4CAD-9269-189B06F44D9F}"/>
                </a:ext>
              </a:extLst>
            </p:cNvPr>
            <p:cNvGrpSpPr/>
            <p:nvPr/>
          </p:nvGrpSpPr>
          <p:grpSpPr>
            <a:xfrm>
              <a:off x="998793" y="1521929"/>
              <a:ext cx="4629898" cy="3116893"/>
              <a:chOff x="998793" y="1521929"/>
              <a:chExt cx="4629898" cy="3116893"/>
            </a:xfrm>
          </p:grpSpPr>
          <p:sp>
            <p:nvSpPr>
              <p:cNvPr id="53" name="Elipse 52">
                <a:extLst>
                  <a:ext uri="{FF2B5EF4-FFF2-40B4-BE49-F238E27FC236}">
                    <a16:creationId xmlns:a16="http://schemas.microsoft.com/office/drawing/2014/main" id="{3FD5AB13-8031-46E5-9945-305CF8A78101}"/>
                  </a:ext>
                </a:extLst>
              </p:cNvPr>
              <p:cNvSpPr/>
              <p:nvPr/>
            </p:nvSpPr>
            <p:spPr>
              <a:xfrm>
                <a:off x="998793" y="4295125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5C908A45-41B4-4003-B950-6D7B4ED84A87}"/>
                  </a:ext>
                </a:extLst>
              </p:cNvPr>
              <p:cNvSpPr/>
              <p:nvPr/>
            </p:nvSpPr>
            <p:spPr>
              <a:xfrm>
                <a:off x="1390068" y="4307999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DED05501-D7AB-4F5D-9BF5-F897E368E67F}"/>
                  </a:ext>
                </a:extLst>
              </p:cNvPr>
              <p:cNvSpPr/>
              <p:nvPr/>
            </p:nvSpPr>
            <p:spPr>
              <a:xfrm>
                <a:off x="1768619" y="4299592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EEDC02BE-FEE6-4187-855C-15FF14E91756}"/>
                  </a:ext>
                </a:extLst>
              </p:cNvPr>
              <p:cNvSpPr/>
              <p:nvPr/>
            </p:nvSpPr>
            <p:spPr>
              <a:xfrm>
                <a:off x="3359124" y="4313713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33C85004-2283-4B58-BDDE-BBBCA4B09AEC}"/>
                  </a:ext>
                </a:extLst>
              </p:cNvPr>
              <p:cNvSpPr/>
              <p:nvPr/>
            </p:nvSpPr>
            <p:spPr>
              <a:xfrm>
                <a:off x="3750399" y="4319153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E4E206CA-E4A2-4D4B-8D26-B08008C7B6E9}"/>
                  </a:ext>
                </a:extLst>
              </p:cNvPr>
              <p:cNvSpPr/>
              <p:nvPr/>
            </p:nvSpPr>
            <p:spPr>
              <a:xfrm>
                <a:off x="4128950" y="4318180"/>
                <a:ext cx="310789" cy="31966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D70E9C50-B326-4DC9-AF4B-D389DD7885A6}"/>
                  </a:ext>
                </a:extLst>
              </p:cNvPr>
              <p:cNvSpPr/>
              <p:nvPr/>
            </p:nvSpPr>
            <p:spPr>
              <a:xfrm>
                <a:off x="3355066" y="1527521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B332229E-835E-4B04-B730-91271A343FCB}"/>
                  </a:ext>
                </a:extLst>
              </p:cNvPr>
              <p:cNvSpPr/>
              <p:nvPr/>
            </p:nvSpPr>
            <p:spPr>
              <a:xfrm>
                <a:off x="3342911" y="193237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54643895-ECD5-46CF-97A5-D01BF78E49F0}"/>
                  </a:ext>
                </a:extLst>
              </p:cNvPr>
              <p:cNvSpPr/>
              <p:nvPr/>
            </p:nvSpPr>
            <p:spPr>
              <a:xfrm>
                <a:off x="3731396" y="194022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6689FEE8-4C89-45F3-A09B-8795C702353E}"/>
                  </a:ext>
                </a:extLst>
              </p:cNvPr>
              <p:cNvSpPr/>
              <p:nvPr/>
            </p:nvSpPr>
            <p:spPr>
              <a:xfrm>
                <a:off x="3726552" y="2330934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78DB198D-AE8B-43BB-AF71-2D1DDA9943C5}"/>
                  </a:ext>
                </a:extLst>
              </p:cNvPr>
              <p:cNvSpPr/>
              <p:nvPr/>
            </p:nvSpPr>
            <p:spPr>
              <a:xfrm>
                <a:off x="3731396" y="2727826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650531C3-E901-4868-8225-E26973971ACB}"/>
                  </a:ext>
                </a:extLst>
              </p:cNvPr>
              <p:cNvSpPr/>
              <p:nvPr/>
            </p:nvSpPr>
            <p:spPr>
              <a:xfrm>
                <a:off x="3750399" y="313340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039015FD-5119-4B9D-9561-9B677D9E9CCA}"/>
                  </a:ext>
                </a:extLst>
              </p:cNvPr>
              <p:cNvSpPr/>
              <p:nvPr/>
            </p:nvSpPr>
            <p:spPr>
              <a:xfrm>
                <a:off x="3737810" y="3508505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3BAFB33E-CAA1-495D-856D-0190D0D5B459}"/>
                  </a:ext>
                </a:extLst>
              </p:cNvPr>
              <p:cNvSpPr/>
              <p:nvPr/>
            </p:nvSpPr>
            <p:spPr>
              <a:xfrm>
                <a:off x="3338734" y="233674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FA003819-5652-481F-81CB-2CE8080E08C8}"/>
                  </a:ext>
                </a:extLst>
              </p:cNvPr>
              <p:cNvSpPr/>
              <p:nvPr/>
            </p:nvSpPr>
            <p:spPr>
              <a:xfrm>
                <a:off x="3344792" y="272048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53E55A83-1C53-40DB-A389-FB9B2923FD12}"/>
                  </a:ext>
                </a:extLst>
              </p:cNvPr>
              <p:cNvSpPr/>
              <p:nvPr/>
            </p:nvSpPr>
            <p:spPr>
              <a:xfrm>
                <a:off x="3347989" y="311189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50098BFA-EB5F-45F6-B4E2-A8D07145E43C}"/>
                  </a:ext>
                </a:extLst>
              </p:cNvPr>
              <p:cNvSpPr/>
              <p:nvPr/>
            </p:nvSpPr>
            <p:spPr>
              <a:xfrm>
                <a:off x="3353020" y="3523104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4F8CEC1F-6E51-4B3B-B491-66BC1490E757}"/>
                  </a:ext>
                </a:extLst>
              </p:cNvPr>
              <p:cNvSpPr/>
              <p:nvPr/>
            </p:nvSpPr>
            <p:spPr>
              <a:xfrm>
                <a:off x="3736275" y="1549933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1D18A7CF-7AA3-4EDB-8BF8-7A97CE1AD4FB}"/>
                  </a:ext>
                </a:extLst>
              </p:cNvPr>
              <p:cNvSpPr/>
              <p:nvPr/>
            </p:nvSpPr>
            <p:spPr>
              <a:xfrm>
                <a:off x="4125216" y="1524387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8CD6BC39-0E3E-4866-91BE-A314B04072A4}"/>
                  </a:ext>
                </a:extLst>
              </p:cNvPr>
              <p:cNvSpPr/>
              <p:nvPr/>
            </p:nvSpPr>
            <p:spPr>
              <a:xfrm>
                <a:off x="4128950" y="1944598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607314BC-480B-4D19-B4E3-DB6F9753112C}"/>
                  </a:ext>
                </a:extLst>
              </p:cNvPr>
              <p:cNvSpPr/>
              <p:nvPr/>
            </p:nvSpPr>
            <p:spPr>
              <a:xfrm>
                <a:off x="4118336" y="2320132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7FB17F5-3410-4F40-B91F-89F7F46977EA}"/>
                  </a:ext>
                </a:extLst>
              </p:cNvPr>
              <p:cNvSpPr/>
              <p:nvPr/>
            </p:nvSpPr>
            <p:spPr>
              <a:xfrm>
                <a:off x="4122014" y="2733406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5B85A915-DBD2-43F9-B3A7-A9424ABE48BE}"/>
                  </a:ext>
                </a:extLst>
              </p:cNvPr>
              <p:cNvSpPr/>
              <p:nvPr/>
            </p:nvSpPr>
            <p:spPr>
              <a:xfrm>
                <a:off x="4125216" y="3131389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A8DC1AE6-52EE-483B-890B-C998CE1AB057}"/>
                  </a:ext>
                </a:extLst>
              </p:cNvPr>
              <p:cNvSpPr/>
              <p:nvPr/>
            </p:nvSpPr>
            <p:spPr>
              <a:xfrm>
                <a:off x="4113243" y="3522110"/>
                <a:ext cx="321278" cy="3048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470192EA-41D0-445B-8464-8807817B6E94}"/>
                  </a:ext>
                </a:extLst>
              </p:cNvPr>
              <p:cNvSpPr/>
              <p:nvPr/>
            </p:nvSpPr>
            <p:spPr>
              <a:xfrm>
                <a:off x="4488613" y="153336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A17B2730-325F-4306-A2C2-94B98F4909D3}"/>
                  </a:ext>
                </a:extLst>
              </p:cNvPr>
              <p:cNvSpPr/>
              <p:nvPr/>
            </p:nvSpPr>
            <p:spPr>
              <a:xfrm>
                <a:off x="4885133" y="1521929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14A52F52-A66B-4039-8809-AEA9615E79B8}"/>
                  </a:ext>
                </a:extLst>
              </p:cNvPr>
              <p:cNvSpPr/>
              <p:nvPr/>
            </p:nvSpPr>
            <p:spPr>
              <a:xfrm>
                <a:off x="4894463" y="1942210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16332D2C-A46A-4E90-B5FD-8183C0F95011}"/>
                  </a:ext>
                </a:extLst>
              </p:cNvPr>
              <p:cNvSpPr/>
              <p:nvPr/>
            </p:nvSpPr>
            <p:spPr>
              <a:xfrm>
                <a:off x="4891954" y="2719505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100F46A7-9969-4766-B738-EAFC0205E3DF}"/>
                  </a:ext>
                </a:extLst>
              </p:cNvPr>
              <p:cNvSpPr/>
              <p:nvPr/>
            </p:nvSpPr>
            <p:spPr>
              <a:xfrm>
                <a:off x="5275147" y="3538035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67E8FFC3-2831-46CD-9A8F-530A5ABF0FB2}"/>
                  </a:ext>
                </a:extLst>
              </p:cNvPr>
              <p:cNvSpPr/>
              <p:nvPr/>
            </p:nvSpPr>
            <p:spPr>
              <a:xfrm>
                <a:off x="4891954" y="3126359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FF1B6EA1-A956-4A4D-8F7A-2E217531C1F3}"/>
                  </a:ext>
                </a:extLst>
              </p:cNvPr>
              <p:cNvSpPr/>
              <p:nvPr/>
            </p:nvSpPr>
            <p:spPr>
              <a:xfrm>
                <a:off x="4900309" y="351035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6DBB86A9-D0D0-4E44-A591-2CEF824E2E02}"/>
                  </a:ext>
                </a:extLst>
              </p:cNvPr>
              <p:cNvSpPr/>
              <p:nvPr/>
            </p:nvSpPr>
            <p:spPr>
              <a:xfrm>
                <a:off x="4509239" y="3514024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:a16="http://schemas.microsoft.com/office/drawing/2014/main" id="{61292ED4-25F1-4DE5-95B8-1E731AB376FB}"/>
                  </a:ext>
                </a:extLst>
              </p:cNvPr>
              <p:cNvSpPr/>
              <p:nvPr/>
            </p:nvSpPr>
            <p:spPr>
              <a:xfrm>
                <a:off x="4517137" y="3123976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8" name="Elipse 97">
                <a:extLst>
                  <a:ext uri="{FF2B5EF4-FFF2-40B4-BE49-F238E27FC236}">
                    <a16:creationId xmlns:a16="http://schemas.microsoft.com/office/drawing/2014/main" id="{820DA7E1-36EE-43FF-98C7-0BB2CB04DB74}"/>
                  </a:ext>
                </a:extLst>
              </p:cNvPr>
              <p:cNvSpPr/>
              <p:nvPr/>
            </p:nvSpPr>
            <p:spPr>
              <a:xfrm>
                <a:off x="4520497" y="272570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A70A96E1-BA80-485F-A717-84E857B99F5D}"/>
                  </a:ext>
                </a:extLst>
              </p:cNvPr>
              <p:cNvSpPr/>
              <p:nvPr/>
            </p:nvSpPr>
            <p:spPr>
              <a:xfrm>
                <a:off x="4510008" y="233622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D103D509-E507-4470-82E4-3069BE5771AC}"/>
                  </a:ext>
                </a:extLst>
              </p:cNvPr>
              <p:cNvSpPr/>
              <p:nvPr/>
            </p:nvSpPr>
            <p:spPr>
              <a:xfrm>
                <a:off x="4498998" y="1930931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5986B9CC-10B7-4BE5-A22E-D33F18A403B3}"/>
                  </a:ext>
                </a:extLst>
              </p:cNvPr>
              <p:cNvSpPr/>
              <p:nvPr/>
            </p:nvSpPr>
            <p:spPr>
              <a:xfrm>
                <a:off x="4916653" y="2332827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9052AD25-4070-4675-8ED0-B3C6D77ED7CB}"/>
                  </a:ext>
                </a:extLst>
              </p:cNvPr>
              <p:cNvSpPr/>
              <p:nvPr/>
            </p:nvSpPr>
            <p:spPr>
              <a:xfrm>
                <a:off x="5300110" y="1541421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4B447323-AC7C-4C22-A024-078BA1C98C44}"/>
                  </a:ext>
                </a:extLst>
              </p:cNvPr>
              <p:cNvSpPr/>
              <p:nvPr/>
            </p:nvSpPr>
            <p:spPr>
              <a:xfrm>
                <a:off x="5298593" y="1954054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4" name="Elipse 103">
                <a:extLst>
                  <a:ext uri="{FF2B5EF4-FFF2-40B4-BE49-F238E27FC236}">
                    <a16:creationId xmlns:a16="http://schemas.microsoft.com/office/drawing/2014/main" id="{37066346-2EF7-4F2B-AB97-2AB8B4427323}"/>
                  </a:ext>
                </a:extLst>
              </p:cNvPr>
              <p:cNvSpPr/>
              <p:nvPr/>
            </p:nvSpPr>
            <p:spPr>
              <a:xfrm>
                <a:off x="5271152" y="234423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B3C08876-AEDE-4105-B2AA-523DF843C223}"/>
                  </a:ext>
                </a:extLst>
              </p:cNvPr>
              <p:cNvSpPr/>
              <p:nvPr/>
            </p:nvSpPr>
            <p:spPr>
              <a:xfrm>
                <a:off x="5275147" y="312119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1E65AF7A-84B6-4B8A-8D0B-05282E1846B9}"/>
                  </a:ext>
                </a:extLst>
              </p:cNvPr>
              <p:cNvSpPr/>
              <p:nvPr/>
            </p:nvSpPr>
            <p:spPr>
              <a:xfrm>
                <a:off x="5307413" y="2737672"/>
                <a:ext cx="321278" cy="304800"/>
              </a:xfrm>
              <a:prstGeom prst="ellipse">
                <a:avLst/>
              </a:prstGeom>
              <a:solidFill>
                <a:srgbClr val="F357C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</p:grpSp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4188E71-9D63-4999-A011-B0303D9353F3}"/>
              </a:ext>
            </a:extLst>
          </p:cNvPr>
          <p:cNvCxnSpPr>
            <a:cxnSpLocks/>
          </p:cNvCxnSpPr>
          <p:nvPr/>
        </p:nvCxnSpPr>
        <p:spPr>
          <a:xfrm flipH="1">
            <a:off x="4727054" y="876669"/>
            <a:ext cx="7925" cy="2832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" name="Imagen 14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8080081-67B0-45A3-A333-B5ED5222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10" y="840875"/>
            <a:ext cx="1325880" cy="845820"/>
          </a:xfrm>
          <a:prstGeom prst="rect">
            <a:avLst/>
          </a:prstGeom>
        </p:spPr>
      </p:pic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E1DB42E-935F-4F4E-B432-F4F57654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7" y="1442769"/>
            <a:ext cx="2327655" cy="13736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B8FA03-94B7-4599-91A8-650C9C0DF305}"/>
              </a:ext>
            </a:extLst>
          </p:cNvPr>
          <p:cNvSpPr txBox="1"/>
          <p:nvPr/>
        </p:nvSpPr>
        <p:spPr>
          <a:xfrm>
            <a:off x="332850" y="764777"/>
            <a:ext cx="1465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ADNc muestras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097A2B92-DB52-4E03-B78F-C434489BBE26}"/>
              </a:ext>
            </a:extLst>
          </p:cNvPr>
          <p:cNvSpPr txBox="1"/>
          <p:nvPr/>
        </p:nvSpPr>
        <p:spPr>
          <a:xfrm>
            <a:off x="2408161" y="3868650"/>
            <a:ext cx="4348830" cy="830997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Mantener muestras en hielo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Vortear</a:t>
            </a:r>
            <a:r>
              <a:rPr lang="es-ES" sz="1600" dirty="0"/>
              <a:t> muestras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Puntas con filtro cambiar entre cada muestra</a:t>
            </a:r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E5ACA376-B6E1-432B-9D16-1E014D1B6129}"/>
              </a:ext>
            </a:extLst>
          </p:cNvPr>
          <p:cNvSpPr txBox="1"/>
          <p:nvPr/>
        </p:nvSpPr>
        <p:spPr>
          <a:xfrm>
            <a:off x="479607" y="3280234"/>
            <a:ext cx="14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Agua</a:t>
            </a: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93539841-7898-4F8F-A4BD-4B6C998186A5}"/>
              </a:ext>
            </a:extLst>
          </p:cNvPr>
          <p:cNvSpPr txBox="1"/>
          <p:nvPr/>
        </p:nvSpPr>
        <p:spPr>
          <a:xfrm>
            <a:off x="2146147" y="1410503"/>
            <a:ext cx="101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µl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794F9212-25EA-4D8C-8F34-9FDBC54630B0}"/>
              </a:ext>
            </a:extLst>
          </p:cNvPr>
          <p:cNvSpPr txBox="1"/>
          <p:nvPr/>
        </p:nvSpPr>
        <p:spPr>
          <a:xfrm>
            <a:off x="1919546" y="3393055"/>
            <a:ext cx="101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µl</a:t>
            </a:r>
          </a:p>
        </p:txBody>
      </p:sp>
    </p:spTree>
    <p:extLst>
      <p:ext uri="{BB962C8B-B14F-4D97-AF65-F5344CB8AC3E}">
        <p14:creationId xmlns:p14="http://schemas.microsoft.com/office/powerpoint/2010/main" val="328417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385AA54-CB40-4376-B024-07614F2C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49" y="171801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Carga de la placa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E5ACA376-B6E1-432B-9D16-1E014D1B6129}"/>
              </a:ext>
            </a:extLst>
          </p:cNvPr>
          <p:cNvSpPr txBox="1"/>
          <p:nvPr/>
        </p:nvSpPr>
        <p:spPr>
          <a:xfrm>
            <a:off x="254459" y="1569517"/>
            <a:ext cx="218079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Sellar con film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Centrifugar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Proteger de la luz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Guardar a 4ºC</a:t>
            </a:r>
          </a:p>
        </p:txBody>
      </p:sp>
      <p:pic>
        <p:nvPicPr>
          <p:cNvPr id="2050" name="Picture 2" descr="96 Well PCR Polypropylene Adhesive Sealing Film Non-Sterile Plate">
            <a:extLst>
              <a:ext uri="{FF2B5EF4-FFF2-40B4-BE49-F238E27FC236}">
                <a16:creationId xmlns:a16="http://schemas.microsoft.com/office/drawing/2014/main" id="{7BBC4AC1-1C84-4506-809E-1A94F9069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14454" r="3882" b="16025"/>
          <a:stretch/>
        </p:blipFill>
        <p:spPr bwMode="auto">
          <a:xfrm>
            <a:off x="2380022" y="1002769"/>
            <a:ext cx="3949720" cy="30548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9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479F07B1-1EAA-43EC-A08B-95D58E82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49529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Resumen de la clase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A54D71-8258-0BDC-BA61-452667EF6E07}"/>
              </a:ext>
            </a:extLst>
          </p:cNvPr>
          <p:cNvSpPr txBox="1"/>
          <p:nvPr/>
        </p:nvSpPr>
        <p:spPr>
          <a:xfrm>
            <a:off x="675277" y="1324315"/>
            <a:ext cx="5257327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Como funciona el </a:t>
            </a:r>
            <a:r>
              <a:rPr lang="es-ES" sz="1600" dirty="0" err="1"/>
              <a:t>Sybr</a:t>
            </a:r>
            <a:r>
              <a:rPr lang="es-ES" sz="1600" dirty="0"/>
              <a:t> </a:t>
            </a:r>
            <a:r>
              <a:rPr lang="es-ES" sz="1600" dirty="0" err="1"/>
              <a:t>green</a:t>
            </a:r>
            <a:r>
              <a:rPr lang="es-ES" sz="1600" dirty="0"/>
              <a:t> y </a:t>
            </a:r>
            <a:r>
              <a:rPr lang="es-ES" sz="1600" dirty="0" err="1"/>
              <a:t>TaqMan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Etapas de la PCR en tiempo real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Aprendimos que es </a:t>
            </a:r>
            <a:r>
              <a:rPr lang="es-ES" sz="1600" dirty="0" err="1"/>
              <a:t>Ct</a:t>
            </a:r>
            <a:r>
              <a:rPr lang="es-ES" sz="1600" dirty="0"/>
              <a:t>, el </a:t>
            </a:r>
            <a:r>
              <a:rPr lang="es-ES" sz="1600" dirty="0" err="1"/>
              <a:t>Cq</a:t>
            </a:r>
            <a:r>
              <a:rPr lang="es-ES" sz="1600" dirty="0"/>
              <a:t> y la curva de fusión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Diferenciar las replicas biológicas y técnicas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Como preparar la placa y master </a:t>
            </a:r>
            <a:r>
              <a:rPr lang="es-ES" sz="1600" dirty="0" err="1"/>
              <a:t>mix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Analizamos gráficas de amplificación, línea base, curva de fusión de PRC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863964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479F07B1-1EAA-43EC-A08B-95D58E82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49529"/>
            <a:ext cx="4623260" cy="669074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Próximas clases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3E2E88-8D4F-430B-BD42-F50EC59C202C}"/>
              </a:ext>
            </a:extLst>
          </p:cNvPr>
          <p:cNvSpPr txBox="1"/>
          <p:nvPr/>
        </p:nvSpPr>
        <p:spPr>
          <a:xfrm>
            <a:off x="463625" y="1093986"/>
            <a:ext cx="598141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Clase 5: Programación con R: </a:t>
            </a:r>
            <a:r>
              <a:rPr lang="es-ES" sz="18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Visualización y manipulación de datos con ggplot2 y </a:t>
            </a:r>
            <a:r>
              <a:rPr lang="es-ES" sz="1800" spc="-5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dplyr</a:t>
            </a:r>
            <a:r>
              <a:rPr lang="es-ES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ABA963-204A-4FF4-23FC-CCBFD9D3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79" y="1768201"/>
            <a:ext cx="2271252" cy="7970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54A57EC-E219-6F3E-8F1C-4A48D408CAB7}"/>
              </a:ext>
            </a:extLst>
          </p:cNvPr>
          <p:cNvSpPr txBox="1"/>
          <p:nvPr/>
        </p:nvSpPr>
        <p:spPr>
          <a:xfrm>
            <a:off x="543948" y="3129711"/>
            <a:ext cx="558661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Clase 6: Eficiencia de cebadores</a:t>
            </a:r>
            <a:endParaRPr lang="es-ES" dirty="0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AE8BC277-8425-82DC-E6D3-E82776E6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965" y="3679730"/>
            <a:ext cx="1764479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826E35C-36D6-8F8F-6EAF-4E6E15248D4F}"/>
              </a:ext>
            </a:extLst>
          </p:cNvPr>
          <p:cNvSpPr txBox="1">
            <a:spLocks/>
          </p:cNvSpPr>
          <p:nvPr/>
        </p:nvSpPr>
        <p:spPr>
          <a:xfrm>
            <a:off x="1117370" y="142433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2"/>
                </a:solidFill>
              </a:rPr>
              <a:t>Paso a paso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E88686C-13C8-0D91-DFFA-595E4FFD2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66" b="50176"/>
          <a:stretch/>
        </p:blipFill>
        <p:spPr>
          <a:xfrm>
            <a:off x="419530" y="625301"/>
            <a:ext cx="3756915" cy="200488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1F3F398D-57A4-0E55-DED7-6C606D4E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66"/>
          <a:stretch/>
        </p:blipFill>
        <p:spPr>
          <a:xfrm>
            <a:off x="269864" y="625301"/>
            <a:ext cx="3756915" cy="402394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A80ED86D-80D9-5520-3BB5-246097FF16A6}"/>
              </a:ext>
            </a:extLst>
          </p:cNvPr>
          <p:cNvGrpSpPr/>
          <p:nvPr/>
        </p:nvGrpSpPr>
        <p:grpSpPr>
          <a:xfrm>
            <a:off x="4115424" y="2023816"/>
            <a:ext cx="2405119" cy="2529135"/>
            <a:chOff x="4300481" y="2023816"/>
            <a:chExt cx="2405119" cy="252913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C8ABEA1-D739-85D3-F985-B52D8C8ED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867"/>
            <a:stretch/>
          </p:blipFill>
          <p:spPr>
            <a:xfrm>
              <a:off x="4300481" y="2479183"/>
              <a:ext cx="2405119" cy="2073768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FE8B215-28C5-A7E4-E41A-CB478E49A140}"/>
                </a:ext>
              </a:extLst>
            </p:cNvPr>
            <p:cNvSpPr txBox="1"/>
            <p:nvPr/>
          </p:nvSpPr>
          <p:spPr>
            <a:xfrm>
              <a:off x="4597400" y="2023816"/>
              <a:ext cx="201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PCR en tiempo real</a:t>
              </a:r>
              <a:endParaRPr lang="es-CL" dirty="0"/>
            </a:p>
          </p:txBody>
        </p:sp>
      </p:grpSp>
    </p:spTree>
    <p:extLst>
      <p:ext uri="{BB962C8B-B14F-4D97-AF65-F5344CB8AC3E}">
        <p14:creationId xmlns:p14="http://schemas.microsoft.com/office/powerpoint/2010/main" val="188542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826E35C-36D6-8F8F-6EAF-4E6E15248D4F}"/>
              </a:ext>
            </a:extLst>
          </p:cNvPr>
          <p:cNvSpPr txBox="1">
            <a:spLocks/>
          </p:cNvSpPr>
          <p:nvPr/>
        </p:nvSpPr>
        <p:spPr>
          <a:xfrm>
            <a:off x="1177242" y="1903594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2"/>
                </a:solidFill>
              </a:rPr>
              <a:t>Selección de química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4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DF31671C-DD17-40B3-9B21-175CDD0C45FC}"/>
              </a:ext>
            </a:extLst>
          </p:cNvPr>
          <p:cNvSpPr txBox="1">
            <a:spLocks/>
          </p:cNvSpPr>
          <p:nvPr/>
        </p:nvSpPr>
        <p:spPr>
          <a:xfrm>
            <a:off x="266895" y="124705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2"/>
                </a:solidFill>
              </a:rPr>
              <a:t>Basados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sondas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48ECA4D-17F1-4CB9-B0A4-22A344484592}"/>
              </a:ext>
            </a:extLst>
          </p:cNvPr>
          <p:cNvSpPr txBox="1"/>
          <p:nvPr/>
        </p:nvSpPr>
        <p:spPr>
          <a:xfrm>
            <a:off x="381195" y="876859"/>
            <a:ext cx="24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 err="1">
                <a:solidFill>
                  <a:srgbClr val="FF0000"/>
                </a:solidFill>
              </a:rPr>
              <a:t>TaqMan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7CCD78B-5AB6-4547-92E8-E9F106DE3621}"/>
              </a:ext>
            </a:extLst>
          </p:cNvPr>
          <p:cNvSpPr txBox="1"/>
          <p:nvPr/>
        </p:nvSpPr>
        <p:spPr>
          <a:xfrm>
            <a:off x="4838299" y="4448061"/>
            <a:ext cx="17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Thermo</a:t>
            </a:r>
            <a:r>
              <a:rPr lang="es-ES" sz="1200" dirty="0"/>
              <a:t> Fisher </a:t>
            </a:r>
            <a:r>
              <a:rPr lang="es-ES" sz="1200" dirty="0" err="1"/>
              <a:t>Scientific</a:t>
            </a:r>
            <a:endParaRPr lang="es-ES" sz="1200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7F1AC98-0666-285E-2A77-B01EF75A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05" y="2067935"/>
            <a:ext cx="2482850" cy="100762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A6A5CB2-2C21-FCEC-2400-ABEE63C9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0" y="2124590"/>
            <a:ext cx="1752806" cy="828460"/>
          </a:xfrm>
          <a:prstGeom prst="rect">
            <a:avLst/>
          </a:prstGeom>
        </p:spPr>
      </p:pic>
      <p:pic>
        <p:nvPicPr>
          <p:cNvPr id="9" name="Imagen 8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93EEF03C-3355-5848-07A4-4DB988B01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95" y="2067935"/>
            <a:ext cx="1833365" cy="9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DF31671C-DD17-40B3-9B21-175CDD0C45FC}"/>
              </a:ext>
            </a:extLst>
          </p:cNvPr>
          <p:cNvSpPr txBox="1">
            <a:spLocks/>
          </p:cNvSpPr>
          <p:nvPr/>
        </p:nvSpPr>
        <p:spPr>
          <a:xfrm>
            <a:off x="266895" y="132281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TaqMan</a:t>
            </a:r>
          </a:p>
        </p:txBody>
      </p:sp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C179475-C7C5-46C9-EDE9-C1E5D479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76" y="933996"/>
            <a:ext cx="4565172" cy="1237669"/>
          </a:xfrm>
          <a:prstGeom prst="rect">
            <a:avLst/>
          </a:prstGeom>
        </p:spPr>
      </p:pic>
      <p:pic>
        <p:nvPicPr>
          <p:cNvPr id="4" name="Imagen 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BED86B6-EF0E-A5F2-30BD-9881DEBBD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40" y="2259222"/>
            <a:ext cx="5361542" cy="181609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CA29BB-27F9-3614-EDA6-921338413A05}"/>
              </a:ext>
            </a:extLst>
          </p:cNvPr>
          <p:cNvSpPr txBox="1"/>
          <p:nvPr/>
        </p:nvSpPr>
        <p:spPr>
          <a:xfrm>
            <a:off x="4838299" y="4448061"/>
            <a:ext cx="17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Thermo</a:t>
            </a:r>
            <a:r>
              <a:rPr lang="es-ES" sz="1200" dirty="0"/>
              <a:t> Fisher </a:t>
            </a:r>
            <a:r>
              <a:rPr lang="es-ES" sz="1200" dirty="0" err="1"/>
              <a:t>Scientific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0900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DF31671C-DD17-40B3-9B21-175CDD0C45FC}"/>
              </a:ext>
            </a:extLst>
          </p:cNvPr>
          <p:cNvSpPr txBox="1">
            <a:spLocks/>
          </p:cNvSpPr>
          <p:nvPr/>
        </p:nvSpPr>
        <p:spPr>
          <a:xfrm>
            <a:off x="266895" y="132281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TaqMan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C49827-BEA7-6635-CAB9-18F57A4AD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59" t="16641" b="14260"/>
          <a:stretch/>
        </p:blipFill>
        <p:spPr>
          <a:xfrm>
            <a:off x="724674" y="1093001"/>
            <a:ext cx="5544008" cy="2622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68ACA4-0D4E-27C0-D006-F7CCB3F04DB7}"/>
              </a:ext>
            </a:extLst>
          </p:cNvPr>
          <p:cNvSpPr txBox="1"/>
          <p:nvPr/>
        </p:nvSpPr>
        <p:spPr>
          <a:xfrm>
            <a:off x="4838299" y="4448061"/>
            <a:ext cx="17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Thermo</a:t>
            </a:r>
            <a:r>
              <a:rPr lang="es-ES" sz="1200" dirty="0"/>
              <a:t> Fisher </a:t>
            </a:r>
            <a:r>
              <a:rPr lang="es-ES" sz="1200" dirty="0" err="1"/>
              <a:t>Scientific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9278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B4DCE03-0765-4D53-9026-DDE3DF63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2" y="169816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Colorante de unión al ADN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F321BB-05D2-476B-8BDB-1A03DE156761}"/>
              </a:ext>
            </a:extLst>
          </p:cNvPr>
          <p:cNvSpPr txBox="1"/>
          <p:nvPr/>
        </p:nvSpPr>
        <p:spPr>
          <a:xfrm>
            <a:off x="354089" y="1076169"/>
            <a:ext cx="5082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00B050"/>
                </a:solidFill>
              </a:rPr>
              <a:t>SYBR Green  - Colorante intercalado</a:t>
            </a:r>
          </a:p>
          <a:p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une inespecíficamente a </a:t>
            </a:r>
            <a:r>
              <a:rPr lang="es-ES" dirty="0" err="1"/>
              <a:t>dsDNA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Su fluorescencia aumenta proporcionalmente a la cantidad de </a:t>
            </a:r>
            <a:r>
              <a:rPr lang="es-ES" dirty="0" err="1"/>
              <a:t>dsDNA</a:t>
            </a:r>
            <a:r>
              <a:rPr lang="es-ES" dirty="0"/>
              <a:t> presente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Solo se necesitan dos </a:t>
            </a:r>
            <a:r>
              <a:rPr lang="es-ES" dirty="0" err="1"/>
              <a:t>primers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82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763</Words>
  <Application>Microsoft Office PowerPoint</Application>
  <PresentationFormat>Personalizado</PresentationFormat>
  <Paragraphs>311</Paragraphs>
  <Slides>33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Minion-Italic</vt:lpstr>
      <vt:lpstr>Minion-Regular</vt:lpstr>
      <vt:lpstr>Swis721 Cn BT</vt:lpstr>
      <vt:lpstr>Wingdings</vt:lpstr>
      <vt:lpstr>Tema de Office</vt:lpstr>
      <vt:lpstr>Presentación de PowerPoint</vt:lpstr>
      <vt:lpstr>Clase 4  Diseño y ejecución de PCR en tiempo real</vt:lpstr>
      <vt:lpstr>Plan de la clase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Colorante de unión al ADN</vt:lpstr>
      <vt:lpstr>SYBR Green</vt:lpstr>
      <vt:lpstr>Pasos de la PCR en tiempo real</vt:lpstr>
      <vt:lpstr>¿Qué es el valor de Ct? </vt:lpstr>
      <vt:lpstr>Línea base y umbral de la PCR en tiempo real</vt:lpstr>
      <vt:lpstr>¿Qué es el valor de Cq? </vt:lpstr>
      <vt:lpstr>¿Qué es la curva de fusión (melt curve)?</vt:lpstr>
      <vt:lpstr>¿Qué es el Curva de fusión (melt curve)? </vt:lpstr>
      <vt:lpstr>Melt curves </vt:lpstr>
      <vt:lpstr>Replicas biológicas y técnicas</vt:lpstr>
      <vt:lpstr>Replicas biológicas</vt:lpstr>
      <vt:lpstr>Replicas técnicas</vt:lpstr>
      <vt:lpstr>Replicas técnicas</vt:lpstr>
      <vt:lpstr>Preparación de la placa y Master Mix</vt:lpstr>
      <vt:lpstr>Organización de la placa</vt:lpstr>
      <vt:lpstr>Plantilla placa de 96</vt:lpstr>
      <vt:lpstr>Organización de la placa</vt:lpstr>
      <vt:lpstr>Recomendaciones Generales</vt:lpstr>
      <vt:lpstr>Preparación de Mater Mix</vt:lpstr>
      <vt:lpstr>Herramientas útiles para cargar una placa</vt:lpstr>
      <vt:lpstr>Carga de la placa</vt:lpstr>
      <vt:lpstr>Carga de la placa</vt:lpstr>
      <vt:lpstr>Carga de la placa</vt:lpstr>
      <vt:lpstr>Resumen de la clase</vt:lpstr>
      <vt:lpstr>Próximas clases</vt:lpstr>
    </vt:vector>
  </TitlesOfParts>
  <Company>Want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Want Limitada</dc:creator>
  <cp:lastModifiedBy>Debora Torrealba</cp:lastModifiedBy>
  <cp:revision>82</cp:revision>
  <dcterms:created xsi:type="dcterms:W3CDTF">2020-05-19T01:16:00Z</dcterms:created>
  <dcterms:modified xsi:type="dcterms:W3CDTF">2022-10-21T20:13:17Z</dcterms:modified>
</cp:coreProperties>
</file>